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6D4EDB-4106-4D49-AADD-506EEEC6BC12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A42F7C-5FD4-4AE1-9533-49B02F3507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492896"/>
            <a:ext cx="388843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Проблемная группа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«Интеграция общего и дополнительного образования»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30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681256"/>
          </a:xfrm>
        </p:spPr>
        <p:txBody>
          <a:bodyPr>
            <a:noAutofit/>
          </a:bodyPr>
          <a:lstStyle/>
          <a:p>
            <a:r>
              <a:rPr lang="ru-RU" sz="2400" dirty="0"/>
              <a:t>По маршруту Рыбинск дальше.</a:t>
            </a:r>
            <a:br>
              <a:rPr lang="ru-RU" sz="2400" dirty="0"/>
            </a:br>
            <a:r>
              <a:rPr lang="ru-RU" sz="2400" dirty="0"/>
              <a:t>Я скажу без всякой фальши,</a:t>
            </a:r>
            <a:br>
              <a:rPr lang="ru-RU" sz="2400" dirty="0"/>
            </a:br>
            <a:r>
              <a:rPr lang="ru-RU" sz="2400" dirty="0"/>
              <a:t>Фраза не для протокола:</a:t>
            </a:r>
            <a:br>
              <a:rPr lang="ru-RU" sz="2400" dirty="0"/>
            </a:br>
            <a:r>
              <a:rPr lang="ru-RU" sz="2400" dirty="0"/>
              <a:t>Сногсшибательная школа!</a:t>
            </a:r>
            <a:br>
              <a:rPr lang="ru-RU" sz="2400" dirty="0"/>
            </a:br>
            <a:r>
              <a:rPr lang="ru-RU" sz="2400" dirty="0"/>
              <a:t>Знали б вы, театр каков</a:t>
            </a:r>
            <a:br>
              <a:rPr lang="ru-RU" sz="2400" dirty="0"/>
            </a:br>
            <a:r>
              <a:rPr lang="ru-RU" sz="2400" dirty="0"/>
              <a:t>Из числа учеников!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2780928"/>
            <a:ext cx="3419856" cy="349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822209"/>
            <a:ext cx="6107410" cy="368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Pictures\ФОТО Интеграция\DSC_326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96233"/>
            <a:ext cx="3419475" cy="22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Нельзя сказать без уважения,</a:t>
            </a:r>
            <a:br>
              <a:rPr lang="ru-RU" sz="2400" dirty="0"/>
            </a:br>
            <a:r>
              <a:rPr lang="ru-RU" sz="2400" dirty="0"/>
              <a:t>Какие тут объединения!</a:t>
            </a:r>
            <a:br>
              <a:rPr lang="ru-RU" sz="2400" dirty="0"/>
            </a:br>
            <a:r>
              <a:rPr lang="ru-RU" sz="2400" dirty="0" err="1"/>
              <a:t>Ломовская</a:t>
            </a:r>
            <a:r>
              <a:rPr lang="ru-RU" sz="2400" dirty="0"/>
              <a:t> школа, браво!</a:t>
            </a:r>
            <a:br>
              <a:rPr lang="ru-RU" sz="2400" dirty="0"/>
            </a:br>
            <a:r>
              <a:rPr lang="ru-RU" sz="2400" dirty="0"/>
              <a:t>Гордость региона, </a:t>
            </a:r>
            <a:r>
              <a:rPr lang="ru-RU" sz="2400" dirty="0" smtClean="0"/>
              <a:t>право</a:t>
            </a:r>
            <a:endParaRPr lang="ru-RU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624736" cy="467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6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 держим в Углич путь,</a:t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в Отрадный заглянуть.</a:t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точно вызовет овации</a:t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64880" cy="2973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Хорошулины\Desktop\ФОТО соц реклама\IMG_72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0" y="3789040"/>
            <a:ext cx="486247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5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7600690" cy="1393224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идея есть затейная –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Педагогика музейная.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картины, и песок,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спорте уровень высок.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Захотелось посетить?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готовы пригласить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1\Pictures\ФОТО Интеграция\DSC_82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157417" cy="47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Pictures\ФОТО Интеграция\DSC_63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5310715" cy="35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0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72698" cy="331236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проектам интерес возрос.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Возникает тут вопрос: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же может нам открыться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секретом поделиться?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нам в Сретенье дорога.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проектов всяких много.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группе пусть они недавно,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Вносят вклад, однако,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славно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5406752" cy="30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3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72698" cy="288032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группе нашей вновь добавка.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Познакомьтесь: Ярославка.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могут лечь костьми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одаренными детьми,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Поразить воображенье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Участьем в конкурсном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движенье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84985"/>
            <a:ext cx="4764021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38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" y="188640"/>
            <a:ext cx="7672698" cy="3481456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такой у нас состав.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давно друзьями став,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удовольствием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общаясь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встречаясь,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Наработали багаж.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Оценён вдруг труд был наш: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РИП теперь имеем.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 в работе не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жалеем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1\Documents\ЗАВУЧ\РИП 2019\ФОТО РИП\вручение свидетельст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3541528"/>
            <a:ext cx="5858439" cy="33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5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4248472" cy="5472608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нашего вниманья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допобразованье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описали, 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толстенький издали.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статьи другие тоже,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Умолчать о том негоже.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про скромность забываем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себя здесь воспеваем, 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работе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рапортуем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63610" y="2053214"/>
            <a:ext cx="4968554" cy="3687679"/>
          </a:xfrm>
        </p:spPr>
      </p:pic>
    </p:spTree>
    <p:extLst>
      <p:ext uri="{BB962C8B-B14F-4D97-AF65-F5344CB8AC3E}">
        <p14:creationId xmlns:p14="http://schemas.microsoft.com/office/powerpoint/2010/main" val="52646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Опыт, кстати, презентуем </a:t>
            </a:r>
            <a:br>
              <a:rPr lang="ru-RU" dirty="0"/>
            </a:br>
            <a:r>
              <a:rPr lang="ru-RU" dirty="0"/>
              <a:t>Где угодно. На досуге</a:t>
            </a:r>
            <a:br>
              <a:rPr lang="ru-RU" dirty="0"/>
            </a:br>
            <a:r>
              <a:rPr lang="ru-RU" dirty="0"/>
              <a:t>Побывали мы в </a:t>
            </a:r>
            <a:r>
              <a:rPr lang="ru-RU" dirty="0" smtClean="0"/>
              <a:t>Калуге</a:t>
            </a:r>
            <a:endParaRPr lang="ru-RU" dirty="0"/>
          </a:p>
        </p:txBody>
      </p:sp>
      <p:pic>
        <p:nvPicPr>
          <p:cNvPr id="3074" name="Picture 2" descr="C:\Users\1\Pictures\ФОТО Конференция Калуга 27.09.2019\20190926_182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131429"/>
            <a:ext cx="5616624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1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408712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А в Карелии обмен</a:t>
            </a:r>
            <a:br>
              <a:rPr lang="ru-RU" dirty="0"/>
            </a:br>
            <a:r>
              <a:rPr lang="ru-RU" dirty="0"/>
              <a:t>Был, конечно, </a:t>
            </a:r>
            <a:r>
              <a:rPr lang="ru-RU" dirty="0" err="1" smtClean="0"/>
              <a:t>незабвен</a:t>
            </a:r>
            <a:endParaRPr lang="ru-RU" dirty="0"/>
          </a:p>
        </p:txBody>
      </p:sp>
      <p:pic>
        <p:nvPicPr>
          <p:cNvPr id="4100" name="Picture 4" descr="http://www.iro.yar.ru/fileadmin/_processed_/f/a/csm_181018-karel02_c36c5bd1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47942"/>
            <a:ext cx="6678910" cy="44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1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В нашей группе есть семь школ,</a:t>
            </a:r>
            <a:br>
              <a:rPr lang="ru-RU" sz="2400" b="1" i="1" dirty="0"/>
            </a:br>
            <a:r>
              <a:rPr lang="ru-RU" sz="2400" b="1" i="1" dirty="0"/>
              <a:t>Гласит об этом протокол.</a:t>
            </a:r>
            <a:br>
              <a:rPr lang="ru-RU" sz="2400" b="1" i="1" dirty="0"/>
            </a:br>
            <a:r>
              <a:rPr lang="ru-RU" sz="2400" b="1" i="1" dirty="0"/>
              <a:t>Подчеркну я: список данный </a:t>
            </a:r>
            <a:br>
              <a:rPr lang="ru-RU" sz="2400" b="1" i="1" dirty="0"/>
            </a:br>
            <a:r>
              <a:rPr lang="ru-RU" sz="2400" b="1" i="1" dirty="0"/>
              <a:t>Как константа, </a:t>
            </a:r>
            <a:r>
              <a:rPr lang="ru-RU" sz="2400" b="1" i="1" dirty="0" smtClean="0"/>
              <a:t>постоянный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Дмитриевская </a:t>
            </a:r>
            <a:r>
              <a:rPr lang="ru-RU" dirty="0" err="1" smtClean="0"/>
              <a:t>Даниловский</a:t>
            </a:r>
            <a:endParaRPr lang="ru-RU" dirty="0" smtClean="0"/>
          </a:p>
          <a:p>
            <a:r>
              <a:rPr lang="ru-RU" dirty="0" err="1" smtClean="0"/>
              <a:t>Ломовская</a:t>
            </a:r>
            <a:r>
              <a:rPr lang="ru-RU" dirty="0" smtClean="0"/>
              <a:t> Рыбинский</a:t>
            </a:r>
          </a:p>
          <a:p>
            <a:r>
              <a:rPr lang="ru-RU" dirty="0" err="1" smtClean="0"/>
              <a:t>Отрадновская</a:t>
            </a:r>
            <a:r>
              <a:rPr lang="ru-RU" dirty="0" smtClean="0"/>
              <a:t> </a:t>
            </a:r>
            <a:r>
              <a:rPr lang="ru-RU" dirty="0" err="1" smtClean="0"/>
              <a:t>Угличский</a:t>
            </a:r>
            <a:endParaRPr lang="ru-RU" dirty="0" smtClean="0"/>
          </a:p>
          <a:p>
            <a:r>
              <a:rPr lang="ru-RU" dirty="0" smtClean="0"/>
              <a:t>Сретенская Рыбинский</a:t>
            </a:r>
          </a:p>
          <a:p>
            <a:r>
              <a:rPr lang="ru-RU" dirty="0" err="1" smtClean="0"/>
              <a:t>Кладовицкая</a:t>
            </a:r>
            <a:r>
              <a:rPr lang="ru-RU" dirty="0" smtClean="0"/>
              <a:t> Ростовский</a:t>
            </a:r>
          </a:p>
          <a:p>
            <a:r>
              <a:rPr lang="ru-RU" dirty="0" err="1" smtClean="0"/>
              <a:t>Стогинская</a:t>
            </a:r>
            <a:r>
              <a:rPr lang="ru-RU" dirty="0" smtClean="0"/>
              <a:t> Гаврилов-</a:t>
            </a:r>
            <a:r>
              <a:rPr lang="ru-RU" dirty="0" err="1" smtClean="0"/>
              <a:t>Ямский</a:t>
            </a:r>
            <a:endParaRPr lang="ru-RU" dirty="0" smtClean="0"/>
          </a:p>
          <a:p>
            <a:r>
              <a:rPr lang="ru-RU" dirty="0" smtClean="0"/>
              <a:t>Школа п. Ярославка Ярославский</a:t>
            </a:r>
          </a:p>
          <a:p>
            <a:r>
              <a:rPr lang="ru-RU" dirty="0" smtClean="0"/>
              <a:t>Школа имен Мичурина </a:t>
            </a:r>
            <a:r>
              <a:rPr lang="ru-RU" dirty="0" err="1" smtClean="0"/>
              <a:t>Даниловский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12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120680" cy="2808312"/>
          </a:xfrm>
        </p:spPr>
        <p:txBody>
          <a:bodyPr>
            <a:normAutofit/>
          </a:bodyPr>
          <a:lstStyle/>
          <a:p>
            <a:r>
              <a:rPr lang="ru-RU" sz="3200" dirty="0"/>
              <a:t>И на белгородский слёт</a:t>
            </a:r>
            <a:br>
              <a:rPr lang="ru-RU" sz="3200" dirty="0"/>
            </a:br>
            <a:r>
              <a:rPr lang="ru-RU" sz="3200" dirty="0"/>
              <a:t>Нас дорога заведёт, </a:t>
            </a:r>
            <a:br>
              <a:rPr lang="ru-RU" sz="3200" dirty="0"/>
            </a:br>
            <a:r>
              <a:rPr lang="ru-RU" sz="3200" dirty="0"/>
              <a:t>Нашей группы представители</a:t>
            </a:r>
            <a:br>
              <a:rPr lang="ru-RU" sz="3200" dirty="0"/>
            </a:br>
            <a:r>
              <a:rPr lang="ru-RU" sz="3200" dirty="0"/>
              <a:t>Были там не только </a:t>
            </a:r>
            <a:r>
              <a:rPr lang="ru-RU" sz="3200" dirty="0" smtClean="0"/>
              <a:t>зрители</a:t>
            </a:r>
            <a:endParaRPr lang="ru-RU" sz="3200" dirty="0"/>
          </a:p>
        </p:txBody>
      </p:sp>
      <p:pic>
        <p:nvPicPr>
          <p:cNvPr id="9218" name="Picture 2" descr="C:\Users\1\Pictures\ФОТО Интеграция\Белгород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5706337" cy="35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Pictures\ФОТО Интеграция\Белгород 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868" y="39074"/>
            <a:ext cx="3786897" cy="25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71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00690" cy="1800200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Короче, подводя итоги,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Скажут наши педагоги: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 коллегами готовы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один, отдать швартовы,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 в плаванье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пуститься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1\Pictures\ФОТО Конференция Калуга 27.09.2019\20190927_212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068961"/>
            <a:ext cx="5225690" cy="37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2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48880" cy="316835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 конце хотим мы обратиться:</a:t>
            </a:r>
            <a:br>
              <a:rPr lang="ru-RU" b="1" dirty="0"/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любит инновацию,</a:t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Вступайте в «Интеграцию»!</a:t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333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384666" cy="549768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кончается работа,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Начинается судьба.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Бесконечная забота,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Неустанная мольба.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хотим, чтоб в наших селах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мирно и тепло,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хотим, чтоб нашим детям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точно повезло.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учитель сельской школы,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регалий и прикрас,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день на все готовый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Входит в маленький свой класс.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счастья, много горя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вместе пережить,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«учитель сельской школы» –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заслужить…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99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760069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от друга далеко,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Собраться вместе нелегко.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же все дела бросаем,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друга в гости приглашаем</a:t>
            </a:r>
          </a:p>
        </p:txBody>
      </p:sp>
      <p:pic>
        <p:nvPicPr>
          <p:cNvPr id="1026" name="Picture 2" descr="C:\Users\1\Pictures\ФОТО Интеграция\DSC_5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45" y="2780928"/>
            <a:ext cx="4558483" cy="30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Pictures\ФОТО Интеграция\DSC_6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223" y="2708920"/>
            <a:ext cx="4598233" cy="30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8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592696" cy="2880320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проста, хочу сказать,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Коллегам опыт показать,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«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изюмки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предъявить,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чем-то удивить,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Новым знаньем поделиться.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 рады поучиться</a:t>
            </a:r>
          </a:p>
        </p:txBody>
      </p:sp>
      <p:pic>
        <p:nvPicPr>
          <p:cNvPr id="5122" name="Picture 2" descr="C:\Users\1\Pictures\ФОТО Интеграция\DSC_0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345122" cy="2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3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544616" cy="1045920"/>
          </a:xfrm>
        </p:spPr>
        <p:txBody>
          <a:bodyPr>
            <a:noAutofit/>
          </a:bodyPr>
          <a:lstStyle/>
          <a:p>
            <a:r>
              <a:rPr lang="ru-RU" sz="2800" dirty="0"/>
              <a:t>Вот Данилов всех собрал.</a:t>
            </a:r>
            <a:br>
              <a:rPr lang="ru-RU" sz="2800" dirty="0"/>
            </a:br>
            <a:r>
              <a:rPr lang="ru-RU" sz="2800" dirty="0"/>
              <a:t>Опыт в школе есть не мал.</a:t>
            </a:r>
            <a:br>
              <a:rPr lang="ru-RU" sz="2800" dirty="0"/>
            </a:br>
            <a:r>
              <a:rPr lang="ru-RU" sz="2800" dirty="0"/>
              <a:t>Тут и роботов кружок, </a:t>
            </a:r>
            <a:br>
              <a:rPr lang="ru-RU" sz="2800" dirty="0"/>
            </a:br>
            <a:r>
              <a:rPr lang="ru-RU" sz="2800" dirty="0"/>
              <a:t>Позавидуй-ка, дружок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3" y="2627899"/>
            <a:ext cx="4968552" cy="3728567"/>
          </a:xfrm>
          <a:prstGeom prst="rect">
            <a:avLst/>
          </a:prstGeom>
        </p:spPr>
      </p:pic>
      <p:pic>
        <p:nvPicPr>
          <p:cNvPr id="2050" name="Picture 2" descr="C:\Users\1\Pictures\школа с дорог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575107" cy="23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Pictures\ФОТО Интеграция\DSC_52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308" y="3356992"/>
            <a:ext cx="2008123" cy="29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3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7600690" cy="1393224"/>
          </a:xfrm>
        </p:spPr>
        <p:txBody>
          <a:bodyPr>
            <a:noAutofit/>
          </a:bodyPr>
          <a:lstStyle/>
          <a:p>
            <a:r>
              <a:rPr lang="ru-RU" sz="2800" dirty="0"/>
              <a:t>Пунктик есть еще «космический»:</a:t>
            </a:r>
            <a:br>
              <a:rPr lang="ru-RU" sz="2800" dirty="0"/>
            </a:br>
            <a:r>
              <a:rPr lang="ru-RU" sz="2800" dirty="0"/>
              <a:t>День проблемно-тематический.</a:t>
            </a:r>
            <a:br>
              <a:rPr lang="ru-RU" sz="2800" dirty="0"/>
            </a:br>
            <a:r>
              <a:rPr lang="ru-RU" sz="2800" dirty="0"/>
              <a:t>Идет такое погружение!!!</a:t>
            </a:r>
            <a:br>
              <a:rPr lang="ru-RU" sz="2800" dirty="0"/>
            </a:br>
            <a:r>
              <a:rPr lang="ru-RU" sz="2800" dirty="0"/>
              <a:t>Берите на вооружение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3216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3" descr="P1020891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7232" y="2348880"/>
            <a:ext cx="3787194" cy="3629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Вот встречает всех Ростов.</a:t>
            </a:r>
            <a:br>
              <a:rPr lang="ru-RU" sz="2400" dirty="0"/>
            </a:br>
            <a:r>
              <a:rPr lang="ru-RU" sz="2400" dirty="0"/>
              <a:t>Опыт у коллег таков:</a:t>
            </a:r>
            <a:br>
              <a:rPr lang="ru-RU" sz="2400" dirty="0"/>
            </a:br>
            <a:r>
              <a:rPr lang="ru-RU" sz="2400" dirty="0"/>
              <a:t>Здесь преемственность покажут,</a:t>
            </a:r>
            <a:br>
              <a:rPr lang="ru-RU" sz="2400" dirty="0"/>
            </a:br>
            <a:r>
              <a:rPr lang="ru-RU" sz="2400" dirty="0"/>
              <a:t>О партнерах всё расскажут</a:t>
            </a:r>
          </a:p>
        </p:txBody>
      </p:sp>
      <p:pic>
        <p:nvPicPr>
          <p:cNvPr id="6" name="Picture 3" descr="C:\Users\Секретарь\Desktop\DSCN122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88840"/>
            <a:ext cx="3419475" cy="235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екретарь\Documents\Мои документы\Мои рисунки\всё подряд последнее\DSC055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5114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mycdn.me/i?r=AyH4iRPQ2q0otWIFepML2LxRtwCE8Zm-IhbJmw6d3ihhr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149079"/>
            <a:ext cx="3528392" cy="2390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6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 ДЮСШ такая дружба!</a:t>
            </a:r>
            <a:br>
              <a:rPr lang="ru-RU" sz="2800" b="1" dirty="0"/>
            </a:br>
            <a:r>
              <a:rPr lang="ru-RU" sz="2800" b="1" dirty="0"/>
              <a:t>Поучиться всем бы нужно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6" name="Объект 5" descr="https://kirovfootballcenter.ru/wp-content/uploads/sites/2/2018/05/P1040056.jpg"/>
          <p:cNvPicPr>
            <a:picLocks noGrp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556792"/>
            <a:ext cx="2808312" cy="2849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s://sun9-37.userapi.com/impf/sdp6s3HePVDN_GRDehcQPMfVmezy5mBQKZ6o-g/QZLXXXDBT0s.jpg?size=810x1080&amp;quality=96&amp;sign=8bf176077871007a49ebcc1b5bf1cf5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71008"/>
            <a:ext cx="2808312" cy="37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9-25.userapi.com/impf/4FKxTRA6Z3V1HbtJL82OSySanyamtw2OtsM00Q/9xv1nUyzM1s.jpg?size=780x1040&amp;quality=96&amp;proxy=1&amp;sign=833a78671215e5636720e9167306979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692696"/>
            <a:ext cx="25382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7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4464496" cy="1296144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в Гаврилов-Ям.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рады здесь гостям.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– я даю намёк, -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Краеведческий конёк.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Живет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Стогинское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село, 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со школой повезло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наташарт\Desktop\для семинара\краеведческие чтения\2\DSC_81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302"/>
            <a:ext cx="4103292" cy="27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:\Users\technosila\Desktop\ФОТООТЧЕТ\DSC06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023945"/>
            <a:ext cx="4104455" cy="33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фотографии\2014-2015 учебный год\урок культура руси\Новая папка\P101001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735" y="2860779"/>
            <a:ext cx="4149243" cy="3528392"/>
          </a:xfrm>
          <a:prstGeom prst="rect">
            <a:avLst/>
          </a:prstGeom>
          <a:noFill/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137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Остин</vt:lpstr>
      <vt:lpstr>Проблемная группа «Интеграция общего и дополнительного образования»</vt:lpstr>
      <vt:lpstr>В нашей группе есть семь школ, Гласит об этом протокол. Подчеркну я: список данный  Как константа, постоянный</vt:lpstr>
      <vt:lpstr>Друг от друга далеко, Собраться вместе нелегко. Всё же все дела бросаем, Друг друга в гости приглашаем</vt:lpstr>
      <vt:lpstr>Цель проста, хочу сказать, Коллегам опыт показать, Свои «изюмки» предъявить, Может, чем-то удивить,  Новым знаньем поделиться. Гости рады поучиться</vt:lpstr>
      <vt:lpstr>Вот Данилов всех собрал. Опыт в школе есть не мал. Тут и роботов кружок,  Позавидуй-ка, дружок</vt:lpstr>
      <vt:lpstr>Пунктик есть еще «космический»: День проблемно-тематический. Идет такое погружение!!! Берите на вооружение!</vt:lpstr>
      <vt:lpstr>Вот встречает всех Ростов. Опыт у коллег таков: Здесь преемственность покажут, О партнерах всё расскажут</vt:lpstr>
      <vt:lpstr>С ДЮСШ такая дружба! Поучиться всем бы нужно!</vt:lpstr>
      <vt:lpstr>А теперь в Гаврилов-Ям. Очень рады здесь гостям. В школе – я даю намёк, - Краеведческий конёк. Живет Стогинское село,  Ему со школой повезло!</vt:lpstr>
      <vt:lpstr>По маршруту Рыбинск дальше. Я скажу без всякой фальши, Фраза не для протокола: Сногсшибательная школа! Знали б вы, театр каков Из числа учеников!</vt:lpstr>
      <vt:lpstr>Нельзя сказать без уважения, Какие тут объединения! Ломовская школа, браво! Гордость региона, право</vt:lpstr>
      <vt:lpstr>Дальше держим в Углич путь, Чтоб в Отрадный заглянуть. Здесь точно вызовет овации Опыт профориентации</vt:lpstr>
      <vt:lpstr>Еще идея есть затейная – Педагогика музейная. И картины, и песок, И в спорте уровень высок. Захотелось посетить? Всегда готовы пригласить!</vt:lpstr>
      <vt:lpstr>К проектам интерес возрос. Возникает тут вопрос: Кто же может нам открыться И секретом поделиться? Тут нам в Сретенье дорога. У них проектов всяких много. В группе пусть они недавно, Вносят вклад, однако, славно</vt:lpstr>
      <vt:lpstr>В группе нашей вновь добавка. Познакомьтесь: Ярославка. В работе могут лечь костьми С одаренными детьми,  Поразить воображенье Участьем в конкурсном движенье</vt:lpstr>
      <vt:lpstr>Вот такой у нас состав. И, давно друзьями став,  С удовольствием общаясь То в онлайне, то встречаясь,  Наработали багаж. Оценён вдруг труд был наш: Статус РИП теперь имеем. Сил в работе не жалеем</vt:lpstr>
      <vt:lpstr>В центре нашего вниманья Было допобразованье. Механизмы описали,  Сборник толстенький издали. Есть статьи другие тоже, Умолчать о том негоже. Мы про скромность забываем И себя здесь воспеваем,  О работе рапортуем</vt:lpstr>
      <vt:lpstr>Опыт, кстати, презентуем  Где угодно. На досуге Побывали мы в Калуге</vt:lpstr>
      <vt:lpstr>А в Карелии обмен Был, конечно, незабвен</vt:lpstr>
      <vt:lpstr>И на белгородский слёт Нас дорога заведёт,  Нашей группы представители Были там не только зрители</vt:lpstr>
      <vt:lpstr>Короче, подводя итоги,  Скажут наши педагоги: Мы с коллегами готовы Как один, отдать швартовы, Снова в плаванье пуститься</vt:lpstr>
      <vt:lpstr>В конце хотим мы обратиться: Кто любит инновацию, Вступайте в «Интеграцию»! </vt:lpstr>
      <vt:lpstr>Где кончается работа,  Начинается судьба. Бесконечная забота, Неустанная мольба. Мы хотим, чтоб в наших селах Было мирно и тепло, Мы хотим, чтоб нашим детям В жизни точно повезло. И учитель сельской школы, Без регалий и прикрас, Каждый день на все готовый Входит в маленький свой класс. Много счастья, много горя Надо вместе пережить, Ведь «учитель сельской школы» –  Это надо заслужить…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Проблемная группа «Интеграция общего и дополнительного образования»</dc:title>
  <dc:creator>1</dc:creator>
  <cp:lastModifiedBy>Windows User</cp:lastModifiedBy>
  <cp:revision>13</cp:revision>
  <dcterms:created xsi:type="dcterms:W3CDTF">2021-12-17T12:30:24Z</dcterms:created>
  <dcterms:modified xsi:type="dcterms:W3CDTF">2021-12-22T18:04:28Z</dcterms:modified>
</cp:coreProperties>
</file>