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"/>
  </p:handout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1180" y="-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494" y="203760"/>
            <a:ext cx="8646459" cy="1127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5495" y="1463348"/>
            <a:ext cx="8646458" cy="4681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55494" y="2595281"/>
            <a:ext cx="8646459" cy="4020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88107" y="2720419"/>
            <a:ext cx="4967785" cy="1876607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Снежный городок </a:t>
            </a:r>
            <a:r>
              <a:rPr lang="ru-RU" sz="80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Эколят</a:t>
            </a:r>
            <a:endParaRPr lang="ru-RU" sz="8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7019" y="4386120"/>
            <a:ext cx="6225309" cy="1608280"/>
          </a:xfrm>
        </p:spPr>
        <p:txBody>
          <a:bodyPr>
            <a:noAutofit/>
          </a:bodyPr>
          <a:lstStyle/>
          <a:p>
            <a:r>
              <a:rPr lang="ru-RU" sz="2000" b="1" i="1" dirty="0" smtClean="0"/>
              <a:t>Подготовили воспитатели группы </a:t>
            </a:r>
          </a:p>
          <a:p>
            <a:r>
              <a:rPr lang="ru-RU" sz="2000" b="1" i="1" dirty="0" smtClean="0"/>
              <a:t>«Божья коровка» </a:t>
            </a:r>
          </a:p>
          <a:p>
            <a:r>
              <a:rPr lang="ru-RU" sz="2000" b="1" i="1" dirty="0" smtClean="0"/>
              <a:t>Демидова Ольга Александровна, </a:t>
            </a:r>
          </a:p>
          <a:p>
            <a:r>
              <a:rPr lang="ru-RU" sz="2000" b="1" i="1" dirty="0" smtClean="0"/>
              <a:t>Калинкина Людмила Викторовна</a:t>
            </a:r>
          </a:p>
          <a:p>
            <a:r>
              <a:rPr lang="ru-RU" sz="2000" b="1" i="1" dirty="0" smtClean="0"/>
              <a:t>Руководитель старший воспитател</a:t>
            </a:r>
            <a:r>
              <a:rPr lang="ru-RU" sz="2000" b="1" i="1" dirty="0" smtClean="0"/>
              <a:t>ь Королькевич Елена Викторовна</a:t>
            </a:r>
            <a:endParaRPr lang="ru-RU" sz="20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080655" y="443345"/>
            <a:ext cx="75276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Муниципальное общеобразовательное учреждение</a:t>
            </a:r>
          </a:p>
          <a:p>
            <a:pPr algn="ctr"/>
            <a:r>
              <a:rPr lang="ru-RU" b="1" dirty="0"/>
              <a:t>Кладовицкая основная общеобразовательная школа</a:t>
            </a:r>
          </a:p>
          <a:p>
            <a:pPr algn="ctr"/>
            <a:r>
              <a:rPr lang="ru-RU" b="1" dirty="0"/>
              <a:t>Ростовского муниципального района Ярославской области</a:t>
            </a:r>
          </a:p>
          <a:p>
            <a:pPr algn="ctr"/>
            <a:r>
              <a:rPr lang="ru-RU" b="1" dirty="0"/>
              <a:t>Дошкольные группы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Вашему вниманию представляем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29" name="Group 171"/>
          <p:cNvGrpSpPr>
            <a:grpSpLocks/>
          </p:cNvGrpSpPr>
          <p:nvPr/>
        </p:nvGrpSpPr>
        <p:grpSpPr bwMode="auto">
          <a:xfrm>
            <a:off x="1932296" y="3843187"/>
            <a:ext cx="5334000" cy="528637"/>
            <a:chOff x="1200" y="2739"/>
            <a:chExt cx="3360" cy="333"/>
          </a:xfrm>
        </p:grpSpPr>
        <p:sp>
          <p:nvSpPr>
            <p:cNvPr id="30" name="AutoShape 6"/>
            <p:cNvSpPr>
              <a:spLocks noChangeArrowheads="1"/>
            </p:cNvSpPr>
            <p:nvPr/>
          </p:nvSpPr>
          <p:spPr bwMode="gray">
            <a:xfrm>
              <a:off x="1200" y="2747"/>
              <a:ext cx="3360" cy="32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80D4F2"/>
                </a:gs>
                <a:gs pos="100000">
                  <a:srgbClr val="80D4F2">
                    <a:gamma/>
                    <a:tint val="6078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" name="AutoShape 7"/>
            <p:cNvSpPr>
              <a:spLocks noChangeArrowheads="1"/>
            </p:cNvSpPr>
            <p:nvPr/>
          </p:nvSpPr>
          <p:spPr bwMode="gray">
            <a:xfrm>
              <a:off x="1229" y="2984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ADE2F5"/>
                </a:gs>
                <a:gs pos="100000">
                  <a:srgbClr val="ADE2F5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" name="AutoShape 8"/>
            <p:cNvSpPr>
              <a:spLocks noChangeArrowheads="1"/>
            </p:cNvSpPr>
            <p:nvPr/>
          </p:nvSpPr>
          <p:spPr bwMode="gray">
            <a:xfrm>
              <a:off x="1229" y="2754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80D4F2">
                    <a:gamma/>
                    <a:tint val="33333"/>
                    <a:invGamma/>
                  </a:srgbClr>
                </a:gs>
                <a:gs pos="100000">
                  <a:srgbClr val="80D4F2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" name="Text Box 16"/>
            <p:cNvSpPr txBox="1">
              <a:spLocks noChangeArrowheads="1"/>
            </p:cNvSpPr>
            <p:nvPr/>
          </p:nvSpPr>
          <p:spPr bwMode="gray">
            <a:xfrm>
              <a:off x="1776" y="2785"/>
              <a:ext cx="20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Click to add Title</a:t>
              </a:r>
            </a:p>
          </p:txBody>
        </p:sp>
        <p:grpSp>
          <p:nvGrpSpPr>
            <p:cNvPr id="34" name="Group 105"/>
            <p:cNvGrpSpPr>
              <a:grpSpLocks/>
            </p:cNvGrpSpPr>
            <p:nvPr/>
          </p:nvGrpSpPr>
          <p:grpSpPr bwMode="auto">
            <a:xfrm>
              <a:off x="1440" y="2739"/>
              <a:ext cx="336" cy="333"/>
              <a:chOff x="1289" y="582"/>
              <a:chExt cx="668" cy="668"/>
            </a:xfrm>
          </p:grpSpPr>
          <p:sp>
            <p:nvSpPr>
              <p:cNvPr id="36" name="Oval 106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37" name="Oval 107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8" name="Oval 108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9" name="Oval 109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0" name="Oval 110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5" name="Text Box 111"/>
            <p:cNvSpPr txBox="1">
              <a:spLocks noChangeArrowheads="1"/>
            </p:cNvSpPr>
            <p:nvPr/>
          </p:nvSpPr>
          <p:spPr bwMode="gray">
            <a:xfrm>
              <a:off x="1488" y="2747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4</a:t>
              </a:r>
            </a:p>
          </p:txBody>
        </p:sp>
      </p:grpSp>
      <p:grpSp>
        <p:nvGrpSpPr>
          <p:cNvPr id="41" name="Group 172"/>
          <p:cNvGrpSpPr>
            <a:grpSpLocks/>
          </p:cNvGrpSpPr>
          <p:nvPr/>
        </p:nvGrpSpPr>
        <p:grpSpPr bwMode="auto">
          <a:xfrm>
            <a:off x="1946584" y="4571849"/>
            <a:ext cx="5334000" cy="528638"/>
            <a:chOff x="1209" y="3198"/>
            <a:chExt cx="3360" cy="333"/>
          </a:xfrm>
        </p:grpSpPr>
        <p:sp>
          <p:nvSpPr>
            <p:cNvPr id="42" name="AutoShape 118"/>
            <p:cNvSpPr>
              <a:spLocks noChangeArrowheads="1"/>
            </p:cNvSpPr>
            <p:nvPr/>
          </p:nvSpPr>
          <p:spPr bwMode="gray">
            <a:xfrm>
              <a:off x="1209" y="3198"/>
              <a:ext cx="3360" cy="32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8D67E1"/>
                </a:gs>
                <a:gs pos="100000">
                  <a:srgbClr val="8D67E1">
                    <a:gamma/>
                    <a:tint val="36471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" name="AutoShape 119"/>
            <p:cNvSpPr>
              <a:spLocks noChangeArrowheads="1"/>
            </p:cNvSpPr>
            <p:nvPr/>
          </p:nvSpPr>
          <p:spPr bwMode="gray">
            <a:xfrm>
              <a:off x="1238" y="3435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FC0F2"/>
                </a:gs>
                <a:gs pos="100000">
                  <a:srgbClr val="CFC0F2">
                    <a:gamma/>
                    <a:tint val="57647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" name="AutoShape 120"/>
            <p:cNvSpPr>
              <a:spLocks noChangeArrowheads="1"/>
            </p:cNvSpPr>
            <p:nvPr/>
          </p:nvSpPr>
          <p:spPr bwMode="gray">
            <a:xfrm>
              <a:off x="1238" y="3205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A080E6">
                    <a:gamma/>
                    <a:tint val="54510"/>
                    <a:invGamma/>
                  </a:srgbClr>
                </a:gs>
                <a:gs pos="100000">
                  <a:srgbClr val="A080E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" name="Text Box 121"/>
            <p:cNvSpPr txBox="1">
              <a:spLocks noChangeArrowheads="1"/>
            </p:cNvSpPr>
            <p:nvPr/>
          </p:nvSpPr>
          <p:spPr bwMode="gray">
            <a:xfrm>
              <a:off x="1785" y="3236"/>
              <a:ext cx="20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Click to add Title</a:t>
              </a:r>
            </a:p>
          </p:txBody>
        </p:sp>
        <p:grpSp>
          <p:nvGrpSpPr>
            <p:cNvPr id="46" name="Group 122"/>
            <p:cNvGrpSpPr>
              <a:grpSpLocks/>
            </p:cNvGrpSpPr>
            <p:nvPr/>
          </p:nvGrpSpPr>
          <p:grpSpPr bwMode="auto">
            <a:xfrm>
              <a:off x="1449" y="3198"/>
              <a:ext cx="336" cy="333"/>
              <a:chOff x="1289" y="582"/>
              <a:chExt cx="668" cy="668"/>
            </a:xfrm>
          </p:grpSpPr>
          <p:sp>
            <p:nvSpPr>
              <p:cNvPr id="48" name="Oval 123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49" name="Oval 124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0" name="Oval 125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1" name="Oval 126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2" name="Oval 127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47" name="Text Box 128"/>
            <p:cNvSpPr txBox="1">
              <a:spLocks noChangeArrowheads="1"/>
            </p:cNvSpPr>
            <p:nvPr/>
          </p:nvSpPr>
          <p:spPr bwMode="gray">
            <a:xfrm>
              <a:off x="1497" y="3206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5</a:t>
              </a:r>
            </a:p>
          </p:txBody>
        </p:sp>
      </p:grpSp>
      <p:grpSp>
        <p:nvGrpSpPr>
          <p:cNvPr id="53" name="Group 173"/>
          <p:cNvGrpSpPr>
            <a:grpSpLocks/>
          </p:cNvGrpSpPr>
          <p:nvPr/>
        </p:nvGrpSpPr>
        <p:grpSpPr bwMode="auto">
          <a:xfrm>
            <a:off x="1932296" y="2352524"/>
            <a:ext cx="5334000" cy="528638"/>
            <a:chOff x="1200" y="1800"/>
            <a:chExt cx="3360" cy="333"/>
          </a:xfrm>
        </p:grpSpPr>
        <p:grpSp>
          <p:nvGrpSpPr>
            <p:cNvPr id="54" name="Group 129"/>
            <p:cNvGrpSpPr>
              <a:grpSpLocks/>
            </p:cNvGrpSpPr>
            <p:nvPr/>
          </p:nvGrpSpPr>
          <p:grpSpPr bwMode="auto">
            <a:xfrm>
              <a:off x="1440" y="1800"/>
              <a:ext cx="336" cy="333"/>
              <a:chOff x="1289" y="582"/>
              <a:chExt cx="668" cy="668"/>
            </a:xfrm>
          </p:grpSpPr>
          <p:sp>
            <p:nvSpPr>
              <p:cNvPr id="67" name="Oval 130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68" name="Oval 131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9" name="Oval 132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0" name="Oval 133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1" name="Oval 134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55" name="Text Box 135"/>
            <p:cNvSpPr txBox="1">
              <a:spLocks noChangeArrowheads="1"/>
            </p:cNvSpPr>
            <p:nvPr/>
          </p:nvSpPr>
          <p:spPr bwMode="gray">
            <a:xfrm>
              <a:off x="1488" y="1808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56" name="AutoShape 137"/>
            <p:cNvSpPr>
              <a:spLocks noChangeArrowheads="1"/>
            </p:cNvSpPr>
            <p:nvPr/>
          </p:nvSpPr>
          <p:spPr bwMode="gray">
            <a:xfrm>
              <a:off x="1200" y="1808"/>
              <a:ext cx="3360" cy="32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tint val="48627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" name="AutoShape 138"/>
            <p:cNvSpPr>
              <a:spLocks noChangeArrowheads="1"/>
            </p:cNvSpPr>
            <p:nvPr/>
          </p:nvSpPr>
          <p:spPr bwMode="gray">
            <a:xfrm>
              <a:off x="1229" y="2045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0AB8C"/>
                </a:gs>
                <a:gs pos="100000">
                  <a:srgbClr val="F0AB8C">
                    <a:gamma/>
                    <a:tint val="5451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8" name="AutoShape 139"/>
            <p:cNvSpPr>
              <a:spLocks noChangeArrowheads="1"/>
            </p:cNvSpPr>
            <p:nvPr/>
          </p:nvSpPr>
          <p:spPr bwMode="gray">
            <a:xfrm>
              <a:off x="1229" y="1815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17943">
                    <a:gamma/>
                    <a:tint val="33333"/>
                    <a:invGamma/>
                  </a:srgbClr>
                </a:gs>
                <a:gs pos="100000">
                  <a:srgbClr val="F1794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9" name="Text Box 140"/>
            <p:cNvSpPr txBox="1">
              <a:spLocks noChangeArrowheads="1"/>
            </p:cNvSpPr>
            <p:nvPr/>
          </p:nvSpPr>
          <p:spPr bwMode="gray">
            <a:xfrm>
              <a:off x="1776" y="1846"/>
              <a:ext cx="20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</a:rPr>
                <a:t>Click to add Title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60" name="Group 141"/>
            <p:cNvGrpSpPr>
              <a:grpSpLocks/>
            </p:cNvGrpSpPr>
            <p:nvPr/>
          </p:nvGrpSpPr>
          <p:grpSpPr bwMode="auto">
            <a:xfrm>
              <a:off x="1440" y="1800"/>
              <a:ext cx="336" cy="333"/>
              <a:chOff x="1289" y="582"/>
              <a:chExt cx="668" cy="668"/>
            </a:xfrm>
          </p:grpSpPr>
          <p:sp>
            <p:nvSpPr>
              <p:cNvPr id="62" name="Oval 142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63" name="Oval 143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4" name="Oval 144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5" name="Oval 145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6" name="Oval 146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61" name="Text Box 147"/>
            <p:cNvSpPr txBox="1">
              <a:spLocks noChangeArrowheads="1"/>
            </p:cNvSpPr>
            <p:nvPr/>
          </p:nvSpPr>
          <p:spPr bwMode="gray">
            <a:xfrm>
              <a:off x="1488" y="1808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2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72" name="Group 168"/>
          <p:cNvGrpSpPr>
            <a:grpSpLocks/>
          </p:cNvGrpSpPr>
          <p:nvPr/>
        </p:nvGrpSpPr>
        <p:grpSpPr bwMode="auto">
          <a:xfrm>
            <a:off x="1932296" y="1628624"/>
            <a:ext cx="5334000" cy="528638"/>
            <a:chOff x="1200" y="1344"/>
            <a:chExt cx="3360" cy="333"/>
          </a:xfrm>
        </p:grpSpPr>
        <p:sp>
          <p:nvSpPr>
            <p:cNvPr id="73" name="AutoShape 113"/>
            <p:cNvSpPr>
              <a:spLocks noChangeArrowheads="1"/>
            </p:cNvSpPr>
            <p:nvPr/>
          </p:nvSpPr>
          <p:spPr bwMode="gray">
            <a:xfrm>
              <a:off x="1200" y="1352"/>
              <a:ext cx="3360" cy="32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2DE78"/>
                </a:gs>
                <a:gs pos="100000">
                  <a:srgbClr val="F2DE78">
                    <a:gamma/>
                    <a:tint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4" name="AutoShape 114"/>
            <p:cNvSpPr>
              <a:spLocks noChangeArrowheads="1"/>
            </p:cNvSpPr>
            <p:nvPr/>
          </p:nvSpPr>
          <p:spPr bwMode="gray">
            <a:xfrm>
              <a:off x="1229" y="1589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6B4"/>
                </a:gs>
                <a:gs pos="100000">
                  <a:srgbClr val="F8F6B4">
                    <a:gamma/>
                    <a:tint val="27451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5" name="AutoShape 115"/>
            <p:cNvSpPr>
              <a:spLocks noChangeArrowheads="1"/>
            </p:cNvSpPr>
            <p:nvPr/>
          </p:nvSpPr>
          <p:spPr bwMode="gray">
            <a:xfrm>
              <a:off x="1229" y="1359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DED85">
                    <a:gamma/>
                    <a:tint val="27451"/>
                    <a:invGamma/>
                  </a:srgbClr>
                </a:gs>
                <a:gs pos="100000">
                  <a:srgbClr val="EDED8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6" name="Text Box 116"/>
            <p:cNvSpPr txBox="1">
              <a:spLocks noChangeArrowheads="1"/>
            </p:cNvSpPr>
            <p:nvPr/>
          </p:nvSpPr>
          <p:spPr bwMode="gray">
            <a:xfrm>
              <a:off x="1776" y="1390"/>
              <a:ext cx="20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</a:rPr>
                <a:t>Click to add Title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77" name="Group 152"/>
            <p:cNvGrpSpPr>
              <a:grpSpLocks/>
            </p:cNvGrpSpPr>
            <p:nvPr/>
          </p:nvGrpSpPr>
          <p:grpSpPr bwMode="auto">
            <a:xfrm>
              <a:off x="1440" y="1344"/>
              <a:ext cx="336" cy="333"/>
              <a:chOff x="1289" y="582"/>
              <a:chExt cx="668" cy="668"/>
            </a:xfrm>
          </p:grpSpPr>
          <p:sp>
            <p:nvSpPr>
              <p:cNvPr id="86" name="Oval 153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87" name="Oval 154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8" name="Oval 155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9" name="Oval 156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0" name="Oval 157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78" name="Text Box 158"/>
            <p:cNvSpPr txBox="1">
              <a:spLocks noChangeArrowheads="1"/>
            </p:cNvSpPr>
            <p:nvPr/>
          </p:nvSpPr>
          <p:spPr bwMode="gray">
            <a:xfrm>
              <a:off x="1488" y="1352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1</a:t>
              </a:r>
            </a:p>
          </p:txBody>
        </p:sp>
        <p:grpSp>
          <p:nvGrpSpPr>
            <p:cNvPr id="79" name="Group 159"/>
            <p:cNvGrpSpPr>
              <a:grpSpLocks/>
            </p:cNvGrpSpPr>
            <p:nvPr/>
          </p:nvGrpSpPr>
          <p:grpSpPr bwMode="auto">
            <a:xfrm>
              <a:off x="1440" y="1344"/>
              <a:ext cx="336" cy="333"/>
              <a:chOff x="1289" y="582"/>
              <a:chExt cx="668" cy="668"/>
            </a:xfrm>
          </p:grpSpPr>
          <p:sp>
            <p:nvSpPr>
              <p:cNvPr id="81" name="Oval 160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82" name="Oval 161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3" name="Oval 162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4" name="Oval 163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5" name="Oval 164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80" name="Text Box 165"/>
            <p:cNvSpPr txBox="1">
              <a:spLocks noChangeArrowheads="1"/>
            </p:cNvSpPr>
            <p:nvPr/>
          </p:nvSpPr>
          <p:spPr bwMode="gray">
            <a:xfrm>
              <a:off x="1488" y="1352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91" name="Group 174"/>
          <p:cNvGrpSpPr>
            <a:grpSpLocks/>
          </p:cNvGrpSpPr>
          <p:nvPr/>
        </p:nvGrpSpPr>
        <p:grpSpPr bwMode="auto">
          <a:xfrm>
            <a:off x="1946584" y="3114524"/>
            <a:ext cx="5334000" cy="528638"/>
            <a:chOff x="1209" y="2280"/>
            <a:chExt cx="3360" cy="333"/>
          </a:xfrm>
        </p:grpSpPr>
        <p:sp>
          <p:nvSpPr>
            <p:cNvPr id="92" name="AutoShape 94"/>
            <p:cNvSpPr>
              <a:spLocks noChangeArrowheads="1"/>
            </p:cNvSpPr>
            <p:nvPr/>
          </p:nvSpPr>
          <p:spPr bwMode="gray">
            <a:xfrm>
              <a:off x="1209" y="2280"/>
              <a:ext cx="3360" cy="32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tint val="36471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" name="AutoShape 95"/>
            <p:cNvSpPr>
              <a:spLocks noChangeArrowheads="1"/>
            </p:cNvSpPr>
            <p:nvPr/>
          </p:nvSpPr>
          <p:spPr bwMode="gray">
            <a:xfrm>
              <a:off x="1238" y="2517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9FE9AA"/>
                </a:gs>
                <a:gs pos="100000">
                  <a:srgbClr val="9FE9AA">
                    <a:gamma/>
                    <a:tint val="42353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4" name="AutoShape 96"/>
            <p:cNvSpPr>
              <a:spLocks noChangeArrowheads="1"/>
            </p:cNvSpPr>
            <p:nvPr/>
          </p:nvSpPr>
          <p:spPr bwMode="gray">
            <a:xfrm>
              <a:off x="1238" y="2287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DC976">
                    <a:gamma/>
                    <a:tint val="33333"/>
                    <a:invGamma/>
                  </a:srgbClr>
                </a:gs>
                <a:gs pos="100000">
                  <a:srgbClr val="4DC9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" name="Text Box 97"/>
            <p:cNvSpPr txBox="1">
              <a:spLocks noChangeArrowheads="1"/>
            </p:cNvSpPr>
            <p:nvPr/>
          </p:nvSpPr>
          <p:spPr bwMode="gray">
            <a:xfrm>
              <a:off x="1785" y="2318"/>
              <a:ext cx="20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</a:rPr>
                <a:t>Click to add Title</a:t>
              </a:r>
            </a:p>
          </p:txBody>
        </p:sp>
        <p:grpSp>
          <p:nvGrpSpPr>
            <p:cNvPr id="96" name="Group 98"/>
            <p:cNvGrpSpPr>
              <a:grpSpLocks/>
            </p:cNvGrpSpPr>
            <p:nvPr/>
          </p:nvGrpSpPr>
          <p:grpSpPr bwMode="auto">
            <a:xfrm>
              <a:off x="1449" y="2280"/>
              <a:ext cx="336" cy="333"/>
              <a:chOff x="1289" y="582"/>
              <a:chExt cx="668" cy="668"/>
            </a:xfrm>
          </p:grpSpPr>
          <p:sp>
            <p:nvSpPr>
              <p:cNvPr id="98" name="Oval 99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99" name="Oval 100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00" name="Oval 101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01" name="Oval 102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02" name="Oval 103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97" name="Text Box 104"/>
            <p:cNvSpPr txBox="1">
              <a:spLocks noChangeArrowheads="1"/>
            </p:cNvSpPr>
            <p:nvPr/>
          </p:nvSpPr>
          <p:spPr bwMode="gray">
            <a:xfrm>
              <a:off x="1497" y="2288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81786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494" y="203760"/>
            <a:ext cx="4758647" cy="1127498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>В городке на участке вас встречает Умница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5495" y="1463348"/>
            <a:ext cx="4758646" cy="4681957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В руках у Умницы пластиковый контейнер, в него вы сможете положить природный материал, собранный во время прогулки</a:t>
            </a:r>
            <a:endParaRPr lang="ru-RU" dirty="0"/>
          </a:p>
        </p:txBody>
      </p:sp>
      <p:pic>
        <p:nvPicPr>
          <p:cNvPr id="1026" name="Picture 2" descr="C:\Users\Учитель\Desktop\20211228_1219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38838" y="1475303"/>
            <a:ext cx="6744244" cy="379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142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6700" y="546660"/>
            <a:ext cx="4825253" cy="1127498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Затем вы познакомитесь с Елочкой</a:t>
            </a:r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42496" y="1643301"/>
            <a:ext cx="6467211" cy="3637806"/>
          </a:xfrm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4040095" y="1768148"/>
            <a:ext cx="4758646" cy="4681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ru-RU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ru-RU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ru-RU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Елочка держит в раках кормушку и напоминает, что зимой необходимо заботиться о птицах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4882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495" y="203760"/>
            <a:ext cx="4278406" cy="1127498"/>
          </a:xfrm>
        </p:spPr>
        <p:txBody>
          <a:bodyPr/>
          <a:lstStyle/>
          <a:p>
            <a:r>
              <a:rPr lang="ru-RU" dirty="0" smtClean="0"/>
              <a:t>Следующий персонаж в городке - Шалун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42733" y="1536699"/>
            <a:ext cx="6499578" cy="3656013"/>
          </a:xfrm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255495" y="1463348"/>
            <a:ext cx="4758646" cy="4681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ru-RU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ru-RU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ru-RU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В руках Шалун держит синий султанчик и приглашает понаблюдать за направлением и  силой ветра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3840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6995" y="165660"/>
            <a:ext cx="4354606" cy="1127498"/>
          </a:xfrm>
        </p:spPr>
        <p:txBody>
          <a:bodyPr/>
          <a:lstStyle/>
          <a:p>
            <a:pPr algn="ctr"/>
            <a:r>
              <a:rPr lang="ru-RU" dirty="0" smtClean="0"/>
              <a:t>В городке вас ждет встреча с Тихоней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52349" y="1495247"/>
            <a:ext cx="6835422" cy="3844925"/>
          </a:xfr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4230595" y="1285548"/>
            <a:ext cx="4758646" cy="4681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ru-RU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ru-RU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ru-RU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Тихоня приглашает вас поиграть в подвижные игры, а если вы устали или просто решили помечтать, Тихоня позовет вас присесть с ним на снежном диванчике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4792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Приходите в наш городок! 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5495" y="1463348"/>
            <a:ext cx="3046505" cy="4681957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Мы ждем вас по адресу:</a:t>
            </a:r>
            <a:endParaRPr lang="ru-RU" dirty="0"/>
          </a:p>
          <a:p>
            <a:pPr marL="0" indent="0" algn="ctr">
              <a:buNone/>
            </a:pPr>
            <a:r>
              <a:rPr lang="ru-RU" dirty="0"/>
              <a:t>Ярославская область,</a:t>
            </a:r>
          </a:p>
          <a:p>
            <a:pPr marL="0" indent="0" algn="ctr">
              <a:buNone/>
            </a:pPr>
            <a:r>
              <a:rPr lang="ru-RU" dirty="0"/>
              <a:t>Ростовский район,</a:t>
            </a:r>
          </a:p>
          <a:p>
            <a:pPr marL="0" indent="0" algn="ctr">
              <a:buNone/>
            </a:pPr>
            <a:r>
              <a:rPr lang="ru-RU" dirty="0"/>
              <a:t>село Ново – Никольское,</a:t>
            </a:r>
          </a:p>
          <a:p>
            <a:pPr marL="0" indent="0" algn="ctr">
              <a:buNone/>
            </a:pPr>
            <a:r>
              <a:rPr lang="ru-RU" dirty="0"/>
              <a:t>ул. Совхозная д. 7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C:\Users\Учитель\Downloads\IMG-20220118-WA00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0" y="1597024"/>
            <a:ext cx="5778500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1272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185</Words>
  <Application>Microsoft Office PowerPoint</Application>
  <PresentationFormat>Экран (4:3)</PresentationFormat>
  <Paragraphs>52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Снежный городок Эколят</vt:lpstr>
      <vt:lpstr>Вашему вниманию представляем</vt:lpstr>
      <vt:lpstr>  В городке на участке вас встречает Умница</vt:lpstr>
      <vt:lpstr>Затем вы познакомитесь с Елочкой</vt:lpstr>
      <vt:lpstr>Следующий персонаж в городке - Шалун</vt:lpstr>
      <vt:lpstr>В городке вас ждет встреча с Тихоней</vt:lpstr>
      <vt:lpstr>Приходите в наш городок!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Учитель</cp:lastModifiedBy>
  <cp:revision>82</cp:revision>
  <dcterms:created xsi:type="dcterms:W3CDTF">2014-11-21T11:00:06Z</dcterms:created>
  <dcterms:modified xsi:type="dcterms:W3CDTF">2022-02-02T19:40:39Z</dcterms:modified>
</cp:coreProperties>
</file>