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D106-07ED-46F8-B46B-4ADCD13B5E4E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19A8-78DB-4D5F-B572-675FE6336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7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D106-07ED-46F8-B46B-4ADCD13B5E4E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19A8-78DB-4D5F-B572-675FE6336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5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D106-07ED-46F8-B46B-4ADCD13B5E4E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19A8-78DB-4D5F-B572-675FE6336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25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D106-07ED-46F8-B46B-4ADCD13B5E4E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19A8-78DB-4D5F-B572-675FE6336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664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D106-07ED-46F8-B46B-4ADCD13B5E4E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19A8-78DB-4D5F-B572-675FE6336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56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D106-07ED-46F8-B46B-4ADCD13B5E4E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19A8-78DB-4D5F-B572-675FE6336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814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D106-07ED-46F8-B46B-4ADCD13B5E4E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19A8-78DB-4D5F-B572-675FE6336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634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D106-07ED-46F8-B46B-4ADCD13B5E4E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19A8-78DB-4D5F-B572-675FE6336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52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D106-07ED-46F8-B46B-4ADCD13B5E4E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19A8-78DB-4D5F-B572-675FE6336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320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D106-07ED-46F8-B46B-4ADCD13B5E4E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19A8-78DB-4D5F-B572-675FE6336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634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D106-07ED-46F8-B46B-4ADCD13B5E4E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19A8-78DB-4D5F-B572-675FE6336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51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2D106-07ED-46F8-B46B-4ADCD13B5E4E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719A8-78DB-4D5F-B572-675FE6336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228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avatars.mds.yandex.net/get-pdb/1883246/42a00b03-07db-40fa-86e9-861bb86dfac5/s1200?webp=fals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4" y="-28552"/>
            <a:ext cx="9141106" cy="698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1348" y="944139"/>
            <a:ext cx="8222652" cy="252028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Проект на тему: </a:t>
            </a:r>
            <a:br>
              <a:rPr lang="ru-RU" sz="54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«</a:t>
            </a: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8 марта – Международный женский день</a:t>
            </a:r>
            <a:r>
              <a:rPr lang="ru-RU" sz="54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»</a:t>
            </a:r>
            <a:endParaRPr lang="ru-RU" sz="5400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465313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Подготовила: воспитатель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Доманова Инна Николаевна</a:t>
            </a:r>
            <a:endParaRPr lang="ru-RU" sz="20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1840" y="147990"/>
            <a:ext cx="35910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МОУ Кладовицкая ООШ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Дошкольные группы</a:t>
            </a:r>
            <a:endParaRPr lang="ru-RU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2052" name="Picture 4" descr="https://img-fotki.yandex.ru/get/5205/39663434.7b4/0_a5c57_31401f3e_XL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08520" y="2446066"/>
            <a:ext cx="3637016" cy="4849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113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883246/42a00b03-07db-40fa-86e9-861bb86dfac5/s1200?webp=fals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4" y="-28552"/>
            <a:ext cx="9141106" cy="698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Праздник «Бал Золушек»</a:t>
            </a:r>
            <a:br>
              <a:rPr lang="ru-RU" b="1" dirty="0">
                <a:solidFill>
                  <a:srgbClr val="7030A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836712"/>
            <a:ext cx="6123892" cy="3441043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9792" y="3717032"/>
            <a:ext cx="5347400" cy="3004729"/>
          </a:xfrm>
        </p:spPr>
      </p:pic>
    </p:spTree>
    <p:extLst>
      <p:ext uri="{BB962C8B-B14F-4D97-AF65-F5344CB8AC3E}">
        <p14:creationId xmlns:p14="http://schemas.microsoft.com/office/powerpoint/2010/main" val="3407067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883246/42a00b03-07db-40fa-86e9-861bb86dfac5/s1200?webp=fals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4" y="-28552"/>
            <a:ext cx="9141106" cy="698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16632"/>
            <a:ext cx="6279342" cy="352839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5883" y="3352868"/>
            <a:ext cx="6237947" cy="350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067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4052" y="0"/>
            <a:ext cx="9158052" cy="6894800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5677" b="37161"/>
          <a:stretch/>
        </p:blipFill>
        <p:spPr>
          <a:xfrm>
            <a:off x="2339752" y="2636912"/>
            <a:ext cx="4896544" cy="1364725"/>
          </a:xfrm>
          <a:prstGeom prst="round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73647" y="4149080"/>
            <a:ext cx="46233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33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Успехов, терпения, радости </a:t>
            </a:r>
          </a:p>
          <a:p>
            <a:pPr algn="ctr"/>
            <a:r>
              <a:rPr lang="ru-RU" sz="3200" b="1" i="1" dirty="0">
                <a:solidFill>
                  <a:srgbClr val="0033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в</a:t>
            </a:r>
            <a:r>
              <a:rPr lang="ru-RU" sz="3200" b="1" i="1" dirty="0" smtClean="0">
                <a:solidFill>
                  <a:srgbClr val="0033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 общении с детьми!</a:t>
            </a:r>
            <a:endParaRPr lang="ru-RU" sz="3200" b="1" i="1" dirty="0">
              <a:solidFill>
                <a:srgbClr val="0033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69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883246/42a00b03-07db-40fa-86e9-861bb86dfac5/s1200?webp=fals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4" y="-28552"/>
            <a:ext cx="9141106" cy="698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067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883246/42a00b03-07db-40fa-86e9-861bb86dfac5/s1200?webp=fals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4" y="-28552"/>
            <a:ext cx="9141106" cy="698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647" y="-17140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Паспорт проекта</a:t>
            </a:r>
            <a:endParaRPr lang="ru-RU" sz="54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647" y="908720"/>
            <a:ext cx="8217809" cy="504056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проекта: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информационный, творческий, групповой, краткосрочный.</a:t>
            </a:r>
          </a:p>
          <a:p>
            <a:pPr marL="0" indent="0" algn="ctr">
              <a:buNone/>
            </a:pPr>
            <a: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</a:t>
            </a:r>
            <a:r>
              <a:rPr lang="ru-RU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марта 2020г по 6 марта 2020г</a:t>
            </a:r>
          </a:p>
          <a:p>
            <a:pPr marL="0" indent="0" algn="ctr">
              <a:buNone/>
            </a:pPr>
            <a: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проекта: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 подготовительной  группы «Почемучки», воспитатель, музыкальный руководитель, родители.</a:t>
            </a:r>
          </a:p>
          <a:p>
            <a:pPr marL="0" indent="0" algn="ctr">
              <a:buNone/>
            </a:pPr>
            <a: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Руководители проекта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воспитатель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Доманова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Инна Николаевна</a:t>
            </a:r>
          </a:p>
          <a:p>
            <a:pPr marL="0" indent="0" algn="ctr">
              <a:buNone/>
            </a:pPr>
            <a: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проведения проекта: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Кладовицкая ООШ, подготовительная группа  «Почемучки».</a:t>
            </a:r>
          </a:p>
        </p:txBody>
      </p:sp>
    </p:spTree>
    <p:extLst>
      <p:ext uri="{BB962C8B-B14F-4D97-AF65-F5344CB8AC3E}">
        <p14:creationId xmlns:p14="http://schemas.microsoft.com/office/powerpoint/2010/main" val="3407067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883246/42a00b03-07db-40fa-86e9-861bb86dfac5/s1200?webp=fals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138" y="116632"/>
            <a:ext cx="9141106" cy="698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647" y="-41036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Актуальность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647" y="112474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подготовке детей к празднику у  детей моей группы стали возникать вопросы: «Почему мам поздравляют два раза в год: в конце ноября и начале марта? Чем похожи и чем отличаются праздники День матери и Международный женский день? Почему 8 Марта международный праздник, откуда пришел праздник, в каких ещё странах празднуют этот день?». В результате возникла идея провести подготовку к празднику в ходе осуществления проекта «8 Марта – Международный женский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день»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067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883246/42a00b03-07db-40fa-86e9-861bb86dfac5/s1200?webp=fals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4" y="-28552"/>
            <a:ext cx="9141106" cy="698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647" y="35017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Цель и задачи: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145435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представления  детей о празднике «8 Марта - Международный женский день».</a:t>
            </a:r>
          </a:p>
          <a:p>
            <a:pPr marL="0" indent="0">
              <a:buNone/>
            </a:pPr>
            <a: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проекта: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детей с историей возникновения праздника 8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марта;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умение у детей анализировать произведения 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мамах;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грамотную речь, при составлении описательного характера 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мамах;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творческие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мелкой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моторики;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вызывать желание детей создавать подарки к празднику своими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руками;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привлечь детей к созданию коллективной поздравительной открытки «Нашим любимым  мамочкам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любовь к матери и бабушке, уважение к женщинам всех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067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883246/42a00b03-07db-40fa-86e9-861bb86dfac5/s1200?webp=fals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4" y="-28552"/>
            <a:ext cx="9141106" cy="698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647" y="-28552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Ожидаемые результаты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647" y="764704"/>
            <a:ext cx="8229600" cy="56166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представления об истории возникновения праздника «8 Марта»;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представления о роли женщины, благодаря раскрытию образа матери в поэзии, в живописи, музыке, художественной литературе;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заботиться и уважительно относиться к матери,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бабушке;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составляют описательные рассказы о своей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маме;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развиты любознательность, коммуникативные навыки. 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Педагоги: продолжение освоения метода проектирования – метод организации насыщенной детской деятельности, который дает возможность расширять образовательное пространство, придать ему новые формы, эффективно развивать творческое и познавательное мышление дошкольников.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Родители: получают новые знания,  совместно с ребенком читают произведения о маме, получают подарки от своих детей, которые дети создают своими руками.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06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883246/42a00b03-07db-40fa-86e9-861bb86dfac5/s1200?webp=fals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4" y="-28552"/>
            <a:ext cx="9141106" cy="698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Продукты проекта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Лепка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открытки в подарок бабушке на тему «Букет цветов». 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Аппликация «Корзинка с цветами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- плакат  «Нашим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любимым мамочкам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Описательный рассказ о маме.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«Бал Золушек»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067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883246/42a00b03-07db-40fa-86e9-861bb86dfac5/s1200?webp=fals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4" y="-28552"/>
            <a:ext cx="9141106" cy="698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8647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Лепка открытки в подарок бабушке на тему «Букет цветов»</a:t>
            </a:r>
            <a:endParaRPr lang="ru-RU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114727" y="485673"/>
            <a:ext cx="5130571" cy="6840761"/>
          </a:xfrm>
        </p:spPr>
      </p:pic>
    </p:spTree>
    <p:extLst>
      <p:ext uri="{BB962C8B-B14F-4D97-AF65-F5344CB8AC3E}">
        <p14:creationId xmlns:p14="http://schemas.microsoft.com/office/powerpoint/2010/main" val="3407067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883246/42a00b03-07db-40fa-86e9-861bb86dfac5/s1200?webp=fals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4" y="-28552"/>
            <a:ext cx="9141106" cy="698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Аппликация </a:t>
            </a:r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Корзинка с цветами».</a:t>
            </a:r>
            <a:endParaRPr lang="ru-RU" b="1" i="1" dirty="0">
              <a:solidFill>
                <a:srgbClr val="7030A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03649" y="1597590"/>
            <a:ext cx="6336704" cy="5127761"/>
          </a:xfrm>
        </p:spPr>
      </p:pic>
    </p:spTree>
    <p:extLst>
      <p:ext uri="{BB962C8B-B14F-4D97-AF65-F5344CB8AC3E}">
        <p14:creationId xmlns:p14="http://schemas.microsoft.com/office/powerpoint/2010/main" val="3407067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883246/42a00b03-07db-40fa-86e9-861bb86dfac5/s1200?webp=fals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4" y="-28552"/>
            <a:ext cx="9141106" cy="698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3" y="404664"/>
            <a:ext cx="3540183" cy="511256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7030A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Коллективная работа </a:t>
            </a:r>
            <a:r>
              <a:rPr lang="ru-RU" b="1" dirty="0" smtClean="0">
                <a:solidFill>
                  <a:srgbClr val="7030A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– </a:t>
            </a:r>
            <a:br>
              <a:rPr lang="ru-RU" b="1" dirty="0" smtClean="0">
                <a:solidFill>
                  <a:srgbClr val="7030A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плакат  </a:t>
            </a:r>
            <a:r>
              <a:rPr lang="ru-RU" b="1" dirty="0">
                <a:solidFill>
                  <a:srgbClr val="7030A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«Нашим </a:t>
            </a:r>
            <a:r>
              <a:rPr lang="ru-RU" b="1" dirty="0" smtClean="0">
                <a:solidFill>
                  <a:srgbClr val="7030A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любимым мамочкам</a:t>
            </a:r>
            <a:r>
              <a:rPr lang="ru-RU" b="1" dirty="0">
                <a:solidFill>
                  <a:srgbClr val="7030A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».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460720"/>
            <a:ext cx="4505548" cy="6007398"/>
          </a:xfrm>
        </p:spPr>
      </p:pic>
    </p:spTree>
    <p:extLst>
      <p:ext uri="{BB962C8B-B14F-4D97-AF65-F5344CB8AC3E}">
        <p14:creationId xmlns:p14="http://schemas.microsoft.com/office/powerpoint/2010/main" val="34070677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439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Проект на тему:  «8 марта – Международный женский день»</vt:lpstr>
      <vt:lpstr>Паспорт проекта</vt:lpstr>
      <vt:lpstr>Актуальность </vt:lpstr>
      <vt:lpstr>Цель и задачи:</vt:lpstr>
      <vt:lpstr>Ожидаемые результаты</vt:lpstr>
      <vt:lpstr>Продукты проекта</vt:lpstr>
      <vt:lpstr>Лепка открытки в подарок бабушке на тему «Букет цветов»</vt:lpstr>
      <vt:lpstr>Аппликация  «Корзинка с цветами».</vt:lpstr>
      <vt:lpstr>Коллективная работа –  плакат  «Нашим любимым мамочкам». </vt:lpstr>
      <vt:lpstr>Праздник «Бал Золушек»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на тему: «8 марта – Международный женский день»</dc:title>
  <dc:creator>user</dc:creator>
  <cp:lastModifiedBy>Секретарь</cp:lastModifiedBy>
  <cp:revision>10</cp:revision>
  <dcterms:created xsi:type="dcterms:W3CDTF">2020-03-12T10:26:47Z</dcterms:created>
  <dcterms:modified xsi:type="dcterms:W3CDTF">2020-06-09T09:00:28Z</dcterms:modified>
</cp:coreProperties>
</file>