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59" r:id="rId3"/>
    <p:sldId id="358" r:id="rId4"/>
    <p:sldId id="357" r:id="rId5"/>
    <p:sldId id="356" r:id="rId6"/>
    <p:sldId id="355" r:id="rId7"/>
    <p:sldId id="354" r:id="rId8"/>
    <p:sldId id="353" r:id="rId9"/>
    <p:sldId id="352" r:id="rId10"/>
    <p:sldId id="351" r:id="rId11"/>
    <p:sldId id="350" r:id="rId12"/>
    <p:sldId id="349" r:id="rId13"/>
    <p:sldId id="348" r:id="rId14"/>
    <p:sldId id="347" r:id="rId15"/>
    <p:sldId id="346" r:id="rId16"/>
    <p:sldId id="345" r:id="rId17"/>
    <p:sldId id="344" r:id="rId18"/>
    <p:sldId id="343" r:id="rId19"/>
    <p:sldId id="342" r:id="rId20"/>
    <p:sldId id="341" r:id="rId21"/>
    <p:sldId id="340" r:id="rId22"/>
    <p:sldId id="339" r:id="rId23"/>
    <p:sldId id="338" r:id="rId24"/>
    <p:sldId id="337" r:id="rId25"/>
    <p:sldId id="336" r:id="rId26"/>
    <p:sldId id="335" r:id="rId27"/>
    <p:sldId id="334" r:id="rId28"/>
    <p:sldId id="333" r:id="rId29"/>
    <p:sldId id="332" r:id="rId30"/>
    <p:sldId id="331" r:id="rId31"/>
    <p:sldId id="330" r:id="rId32"/>
    <p:sldId id="329" r:id="rId33"/>
    <p:sldId id="328" r:id="rId34"/>
    <p:sldId id="327" r:id="rId35"/>
    <p:sldId id="326" r:id="rId36"/>
    <p:sldId id="325" r:id="rId37"/>
    <p:sldId id="324" r:id="rId38"/>
    <p:sldId id="323" r:id="rId39"/>
    <p:sldId id="322" r:id="rId40"/>
    <p:sldId id="321" r:id="rId41"/>
    <p:sldId id="320" r:id="rId42"/>
    <p:sldId id="319" r:id="rId43"/>
    <p:sldId id="318" r:id="rId44"/>
    <p:sldId id="317" r:id="rId45"/>
    <p:sldId id="316" r:id="rId46"/>
    <p:sldId id="315" r:id="rId47"/>
    <p:sldId id="314" r:id="rId48"/>
    <p:sldId id="313" r:id="rId49"/>
    <p:sldId id="312" r:id="rId50"/>
    <p:sldId id="311" r:id="rId51"/>
    <p:sldId id="310" r:id="rId52"/>
    <p:sldId id="309" r:id="rId53"/>
    <p:sldId id="308" r:id="rId54"/>
    <p:sldId id="307" r:id="rId55"/>
    <p:sldId id="306" r:id="rId56"/>
    <p:sldId id="305" r:id="rId57"/>
    <p:sldId id="304" r:id="rId58"/>
    <p:sldId id="303" r:id="rId59"/>
    <p:sldId id="302" r:id="rId60"/>
    <p:sldId id="301" r:id="rId61"/>
    <p:sldId id="300" r:id="rId62"/>
    <p:sldId id="299" r:id="rId63"/>
    <p:sldId id="298" r:id="rId64"/>
    <p:sldId id="297" r:id="rId65"/>
    <p:sldId id="296" r:id="rId66"/>
    <p:sldId id="295" r:id="rId67"/>
    <p:sldId id="294" r:id="rId68"/>
    <p:sldId id="293" r:id="rId69"/>
    <p:sldId id="292" r:id="rId70"/>
    <p:sldId id="291" r:id="rId71"/>
    <p:sldId id="290" r:id="rId72"/>
    <p:sldId id="289" r:id="rId73"/>
    <p:sldId id="288" r:id="rId74"/>
    <p:sldId id="287" r:id="rId75"/>
    <p:sldId id="286" r:id="rId76"/>
    <p:sldId id="285" r:id="rId77"/>
    <p:sldId id="284" r:id="rId78"/>
    <p:sldId id="283" r:id="rId79"/>
    <p:sldId id="282" r:id="rId80"/>
    <p:sldId id="281" r:id="rId81"/>
    <p:sldId id="280" r:id="rId82"/>
    <p:sldId id="279" r:id="rId83"/>
    <p:sldId id="278" r:id="rId84"/>
    <p:sldId id="277" r:id="rId85"/>
    <p:sldId id="276" r:id="rId86"/>
    <p:sldId id="275" r:id="rId87"/>
    <p:sldId id="274" r:id="rId88"/>
    <p:sldId id="273" r:id="rId89"/>
    <p:sldId id="272" r:id="rId90"/>
    <p:sldId id="271" r:id="rId91"/>
    <p:sldId id="270" r:id="rId92"/>
    <p:sldId id="269" r:id="rId93"/>
    <p:sldId id="268" r:id="rId94"/>
    <p:sldId id="267" r:id="rId95"/>
    <p:sldId id="266" r:id="rId96"/>
    <p:sldId id="265" r:id="rId97"/>
    <p:sldId id="264" r:id="rId98"/>
    <p:sldId id="263" r:id="rId99"/>
    <p:sldId id="262" r:id="rId100"/>
    <p:sldId id="261" r:id="rId101"/>
    <p:sldId id="260" r:id="rId102"/>
    <p:sldId id="259" r:id="rId103"/>
    <p:sldId id="258" r:id="rId104"/>
    <p:sldId id="257" r:id="rId105"/>
    <p:sldId id="256" r:id="rId10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&#1064;&#1074;&#1077;&#1094;&#1086;&#1074;&#1072;_&#1057;&#1042;\Desktop\&#1059;&#1076;&#1086;&#1074;&#1083;\1-&#1103;%20&#1063;&#1040;&#1057;&#1058;&#1068;%202023%20&#1054;&#1059;.xlsx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C:\Users\&#1064;&#1074;&#1077;&#1094;&#1086;&#1074;&#1072;_&#1057;&#1042;\Desktop\&#1059;&#1076;&#1086;&#1074;&#1083;\2-&#1103;%20&#1063;&#1040;&#1057;&#1058;&#1068;%202023%20&#1054;&#105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0855825723933952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ООУ!$V$18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C000">
                <a:alpha val="30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ООУ!$V$19:$V$34</c:f>
              <c:numCache>
                <c:formatCode>0.00</c:formatCode>
                <c:ptCount val="16"/>
                <c:pt idx="0">
                  <c:v>4.0689067536027856</c:v>
                </c:pt>
                <c:pt idx="1">
                  <c:v>3.6891416293113029</c:v>
                </c:pt>
                <c:pt idx="2">
                  <c:v>3.6915126143815065</c:v>
                </c:pt>
                <c:pt idx="3">
                  <c:v>4.3084132923350502</c:v>
                </c:pt>
                <c:pt idx="4">
                  <c:v>3.8449968510354537</c:v>
                </c:pt>
                <c:pt idx="5">
                  <c:v>4.1098432927055164</c:v>
                </c:pt>
                <c:pt idx="6">
                  <c:v>3.7816470936909568</c:v>
                </c:pt>
                <c:pt idx="7">
                  <c:v>3.5331382210202644</c:v>
                </c:pt>
                <c:pt idx="8">
                  <c:v>4.1587819064201828</c:v>
                </c:pt>
                <c:pt idx="9">
                  <c:v>3.8353647241877522</c:v>
                </c:pt>
                <c:pt idx="10">
                  <c:v>3.9909235727781276</c:v>
                </c:pt>
                <c:pt idx="11">
                  <c:v>4.0375282480643131</c:v>
                </c:pt>
                <c:pt idx="12">
                  <c:v>3.8206572074241469</c:v>
                </c:pt>
                <c:pt idx="13">
                  <c:v>4.0703886192716627</c:v>
                </c:pt>
                <c:pt idx="14">
                  <c:v>4.0033341977549739</c:v>
                </c:pt>
                <c:pt idx="15">
                  <c:v>4.1895306190493828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C-4B70-A53A-A538BF8BA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6609920"/>
        <c:axId val="100661145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ООУ!$U$18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ООУ!$U$19:$U$34</c:f>
              <c:numCache>
                <c:formatCode>0.00</c:formatCode>
                <c:ptCount val="16"/>
                <c:pt idx="0">
                  <c:v>4.0272011453113814</c:v>
                </c:pt>
                <c:pt idx="1">
                  <c:v>3.7208303507516107</c:v>
                </c:pt>
                <c:pt idx="2">
                  <c:v>3.7172512526843238</c:v>
                </c:pt>
                <c:pt idx="3">
                  <c:v>4.4101646385110955</c:v>
                </c:pt>
                <c:pt idx="4">
                  <c:v>3.959914101646385</c:v>
                </c:pt>
                <c:pt idx="5">
                  <c:v>4.0794559770937724</c:v>
                </c:pt>
                <c:pt idx="6">
                  <c:v>3.9835361488904795</c:v>
                </c:pt>
                <c:pt idx="7">
                  <c:v>3.578382247673586</c:v>
                </c:pt>
                <c:pt idx="8">
                  <c:v>4.2877594846098779</c:v>
                </c:pt>
                <c:pt idx="9">
                  <c:v>3.9763779527559056</c:v>
                </c:pt>
                <c:pt idx="10">
                  <c:v>4.0894774516821757</c:v>
                </c:pt>
                <c:pt idx="11">
                  <c:v>4.0458124552612738</c:v>
                </c:pt>
                <c:pt idx="12">
                  <c:v>3.959914101646385</c:v>
                </c:pt>
                <c:pt idx="13">
                  <c:v>4.0665712240515388</c:v>
                </c:pt>
                <c:pt idx="14">
                  <c:v>4.1546170365068003</c:v>
                </c:pt>
                <c:pt idx="15">
                  <c:v>4.1324266284896209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9C-4B70-A53A-A538BF8BA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609920"/>
        <c:axId val="1006611456"/>
      </c:barChart>
      <c:lineChart>
        <c:grouping val="standard"/>
        <c:varyColors val="0"/>
        <c:ser>
          <c:idx val="2"/>
          <c:order val="0"/>
          <c:tx>
            <c:strRef>
              <c:f>ООУ!$T$18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ООУ!$T$19:$T$34</c:f>
              <c:numCache>
                <c:formatCode>0.00</c:formatCode>
                <c:ptCount val="16"/>
                <c:pt idx="0">
                  <c:v>4.25</c:v>
                </c:pt>
                <c:pt idx="1">
                  <c:v>3.375</c:v>
                </c:pt>
                <c:pt idx="2">
                  <c:v>4</c:v>
                </c:pt>
                <c:pt idx="3">
                  <c:v>4.375</c:v>
                </c:pt>
                <c:pt idx="4">
                  <c:v>4.625</c:v>
                </c:pt>
                <c:pt idx="5">
                  <c:v>4.25</c:v>
                </c:pt>
                <c:pt idx="6">
                  <c:v>4.125</c:v>
                </c:pt>
                <c:pt idx="7">
                  <c:v>4.625</c:v>
                </c:pt>
                <c:pt idx="8">
                  <c:v>4.625</c:v>
                </c:pt>
                <c:pt idx="9">
                  <c:v>4.25</c:v>
                </c:pt>
                <c:pt idx="10">
                  <c:v>4.625</c:v>
                </c:pt>
                <c:pt idx="11">
                  <c:v>4.25</c:v>
                </c:pt>
                <c:pt idx="12">
                  <c:v>4.5</c:v>
                </c:pt>
                <c:pt idx="13">
                  <c:v>4.375</c:v>
                </c:pt>
                <c:pt idx="14">
                  <c:v>5</c:v>
                </c:pt>
                <c:pt idx="15">
                  <c:v>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9C-4B70-A53A-A538BF8BA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609920"/>
        <c:axId val="1006611456"/>
      </c:lineChart>
      <c:catAx>
        <c:axId val="100660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6611456"/>
        <c:crosses val="autoZero"/>
        <c:auto val="1"/>
        <c:lblAlgn val="ctr"/>
        <c:lblOffset val="100"/>
        <c:noMultiLvlLbl val="0"/>
      </c:catAx>
      <c:valAx>
        <c:axId val="100661145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6609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596915406045058E-3"/>
          <c:y val="0.90294522745785299"/>
          <c:w val="0.99451940564747709"/>
          <c:h val="5.6103637515529992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1674658886677045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ООУ!$P$39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 cap="flat">
              <a:solidFill>
                <a:srgbClr val="984807"/>
              </a:solidFill>
              <a:round/>
            </a:ln>
          </c:spPr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ООУ!$P$40:$P$43</c:f>
              <c:numCache>
                <c:formatCode>0.00</c:formatCode>
                <c:ptCount val="4"/>
                <c:pt idx="0">
                  <c:v>3.323937908496732</c:v>
                </c:pt>
                <c:pt idx="1">
                  <c:v>3.4745710784313726</c:v>
                </c:pt>
                <c:pt idx="2">
                  <c:v>3.4582312091503269</c:v>
                </c:pt>
                <c:pt idx="3">
                  <c:v>3.6937295751633985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F-4DB0-829E-8E5C3B74F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565440"/>
        <c:axId val="1007575424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ООУ!$L$39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ООУ!$L$40:$L$43</c:f>
              <c:numCache>
                <c:formatCode>0.00</c:formatCode>
                <c:ptCount val="4"/>
                <c:pt idx="0">
                  <c:v>3.2793296089385473</c:v>
                </c:pt>
                <c:pt idx="1">
                  <c:v>3.4823091247672253</c:v>
                </c:pt>
                <c:pt idx="2">
                  <c:v>3.4916201117318435</c:v>
                </c:pt>
                <c:pt idx="3">
                  <c:v>3.819366852886406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F-4DB0-829E-8E5C3B74F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565440"/>
        <c:axId val="1007575424"/>
      </c:barChart>
      <c:lineChart>
        <c:grouping val="standard"/>
        <c:varyColors val="0"/>
        <c:ser>
          <c:idx val="2"/>
          <c:order val="0"/>
          <c:tx>
            <c:strRef>
              <c:f>ООУ!$H$39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ООУ!$H$40:$H$43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4F-4DB0-829E-8E5C3B74F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565440"/>
        <c:axId val="1007575424"/>
      </c:lineChart>
      <c:catAx>
        <c:axId val="100756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575424"/>
        <c:crosses val="autoZero"/>
        <c:auto val="1"/>
        <c:lblAlgn val="ctr"/>
        <c:lblOffset val="100"/>
        <c:noMultiLvlLbl val="0"/>
      </c:catAx>
      <c:valAx>
        <c:axId val="100757542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565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971663416681062"/>
          <c:w val="0.99951418048178986"/>
          <c:h val="4.77441808802112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7.4332985588417153E-2"/>
          <c:w val="0.20048634371234192"/>
          <c:h val="0.81801832136797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7-4036-A528-CB788540333E}"/>
            </c:ext>
          </c:extLst>
        </c:ser>
        <c:ser>
          <c:idx val="1"/>
          <c:order val="1"/>
          <c:tx>
            <c:strRef>
              <c:f>'Эксперимент-2023'!$O$349:$O$350</c:f>
              <c:strCache>
                <c:ptCount val="2"/>
                <c:pt idx="0">
                  <c:v>7-й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49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'Эксперимент-2023'!$O$351:$O$361</c:f>
              <c:numCache>
                <c:formatCode>0.00</c:formatCode>
                <c:ptCount val="11"/>
                <c:pt idx="0">
                  <c:v>1.5117505936588211</c:v>
                </c:pt>
                <c:pt idx="1">
                  <c:v>0.13205278371836332</c:v>
                </c:pt>
                <c:pt idx="2">
                  <c:v>0.10370352675134692</c:v>
                </c:pt>
                <c:pt idx="3">
                  <c:v>-0.66531409911232042</c:v>
                </c:pt>
                <c:pt idx="4">
                  <c:v>3.2042360593301233E-2</c:v>
                </c:pt>
                <c:pt idx="5">
                  <c:v>-0.33648081230156163</c:v>
                </c:pt>
                <c:pt idx="6">
                  <c:v>-0.57011356206592256</c:v>
                </c:pt>
                <c:pt idx="7">
                  <c:v>-1.1914665092520171</c:v>
                </c:pt>
                <c:pt idx="8">
                  <c:v>-0.42265575761713542</c:v>
                </c:pt>
                <c:pt idx="9">
                  <c:v>-1.1006936077691223</c:v>
                </c:pt>
                <c:pt idx="10">
                  <c:v>-1.0295308908744867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D7-4036-A528-CB788540333E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49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D7-4036-A528-CB7885403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196509779893777"/>
          <c:w val="1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31859662366862E-2"/>
          <c:y val="0.53800341259956974"/>
          <c:w val="0.95577737533086604"/>
          <c:h val="0.3778930447439204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'Рейтинг ООУ-2023'!$G$2</c:f>
              <c:strCache>
                <c:ptCount val="1"/>
                <c:pt idx="0">
                  <c:v>Средние значения (ООО)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8E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ООУ-2023'!$D$3:$D$70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 получил глубокие 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БЫВАЕТ ВКУСНОЙ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мировой художественной культуре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преподают, что каждый способен его усвоить</c:v>
                </c:pt>
                <c:pt idx="25">
                  <c:v>26.Мне НЕ НАДО ЗАНИМАТЬСЯ С РЕПЕТИТОРАМИ, чтобы качественно подготовиться к ЕГЭ </c:v>
                </c:pt>
                <c:pt idx="26">
                  <c:v>27. Мой классный руководитель ИНТЕРЕСУЕТСЯ МОИМИ ПРОБЛЕМАМИ И ЗАБОТИТСЯ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 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часто вводилось дополнительное время для изучения тех тем, которые не были пройдены из-за замены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 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старшие  НЕ УНИЖАЮТ  младших</c:v>
                </c:pt>
              </c:strCache>
            </c:strRef>
          </c:cat>
          <c:val>
            <c:numRef>
              <c:f>'Рейтинг ООУ-2023'!$G$3:$G$70</c:f>
              <c:numCache>
                <c:formatCode>0.00</c:formatCode>
                <c:ptCount val="68"/>
                <c:pt idx="0">
                  <c:v>4.25</c:v>
                </c:pt>
                <c:pt idx="1">
                  <c:v>4.875</c:v>
                </c:pt>
                <c:pt idx="2">
                  <c:v>3.625</c:v>
                </c:pt>
                <c:pt idx="3">
                  <c:v>3.375</c:v>
                </c:pt>
                <c:pt idx="4">
                  <c:v>4.375</c:v>
                </c:pt>
                <c:pt idx="5">
                  <c:v>5</c:v>
                </c:pt>
                <c:pt idx="6">
                  <c:v>4.875</c:v>
                </c:pt>
                <c:pt idx="7">
                  <c:v>4.5</c:v>
                </c:pt>
                <c:pt idx="8">
                  <c:v>4</c:v>
                </c:pt>
                <c:pt idx="9">
                  <c:v>4.25</c:v>
                </c:pt>
                <c:pt idx="10">
                  <c:v>5</c:v>
                </c:pt>
                <c:pt idx="11">
                  <c:v>4.875</c:v>
                </c:pt>
                <c:pt idx="12">
                  <c:v>4.75</c:v>
                </c:pt>
                <c:pt idx="13">
                  <c:v>4.375</c:v>
                </c:pt>
                <c:pt idx="14">
                  <c:v>3.875</c:v>
                </c:pt>
                <c:pt idx="15">
                  <c:v>4.625</c:v>
                </c:pt>
                <c:pt idx="16">
                  <c:v>4.5</c:v>
                </c:pt>
                <c:pt idx="17">
                  <c:v>3.75</c:v>
                </c:pt>
                <c:pt idx="18">
                  <c:v>4.625</c:v>
                </c:pt>
                <c:pt idx="19">
                  <c:v>4.25</c:v>
                </c:pt>
                <c:pt idx="20">
                  <c:v>4.5</c:v>
                </c:pt>
                <c:pt idx="21">
                  <c:v>3.75</c:v>
                </c:pt>
                <c:pt idx="22">
                  <c:v>4.25</c:v>
                </c:pt>
                <c:pt idx="23">
                  <c:v>4.625</c:v>
                </c:pt>
                <c:pt idx="24">
                  <c:v>4.625</c:v>
                </c:pt>
                <c:pt idx="25">
                  <c:v>4.25</c:v>
                </c:pt>
                <c:pt idx="26">
                  <c:v>4.125</c:v>
                </c:pt>
                <c:pt idx="27">
                  <c:v>4.125</c:v>
                </c:pt>
                <c:pt idx="28">
                  <c:v>4.5</c:v>
                </c:pt>
                <c:pt idx="29">
                  <c:v>5</c:v>
                </c:pt>
                <c:pt idx="30">
                  <c:v>4.625</c:v>
                </c:pt>
                <c:pt idx="31">
                  <c:v>4.625</c:v>
                </c:pt>
                <c:pt idx="32">
                  <c:v>4.625</c:v>
                </c:pt>
                <c:pt idx="33">
                  <c:v>4.625</c:v>
                </c:pt>
                <c:pt idx="34">
                  <c:v>5</c:v>
                </c:pt>
                <c:pt idx="35">
                  <c:v>4.375</c:v>
                </c:pt>
                <c:pt idx="36">
                  <c:v>4.875</c:v>
                </c:pt>
                <c:pt idx="37">
                  <c:v>5</c:v>
                </c:pt>
                <c:pt idx="38">
                  <c:v>4.875</c:v>
                </c:pt>
                <c:pt idx="39">
                  <c:v>5</c:v>
                </c:pt>
                <c:pt idx="40">
                  <c:v>4.25</c:v>
                </c:pt>
                <c:pt idx="41">
                  <c:v>4.5</c:v>
                </c:pt>
                <c:pt idx="42">
                  <c:v>4.375</c:v>
                </c:pt>
                <c:pt idx="43">
                  <c:v>3.875</c:v>
                </c:pt>
                <c:pt idx="44">
                  <c:v>4.5</c:v>
                </c:pt>
                <c:pt idx="45">
                  <c:v>4.125</c:v>
                </c:pt>
                <c:pt idx="46">
                  <c:v>4.75</c:v>
                </c:pt>
                <c:pt idx="47">
                  <c:v>4.625</c:v>
                </c:pt>
                <c:pt idx="48">
                  <c:v>4.75</c:v>
                </c:pt>
                <c:pt idx="49">
                  <c:v>4.375</c:v>
                </c:pt>
                <c:pt idx="50">
                  <c:v>4.25</c:v>
                </c:pt>
                <c:pt idx="51">
                  <c:v>3.375</c:v>
                </c:pt>
                <c:pt idx="52">
                  <c:v>4.5</c:v>
                </c:pt>
                <c:pt idx="53">
                  <c:v>4.5</c:v>
                </c:pt>
                <c:pt idx="54">
                  <c:v>4.375</c:v>
                </c:pt>
                <c:pt idx="55">
                  <c:v>4.375</c:v>
                </c:pt>
                <c:pt idx="56">
                  <c:v>4.5</c:v>
                </c:pt>
                <c:pt idx="57">
                  <c:v>5</c:v>
                </c:pt>
                <c:pt idx="58">
                  <c:v>5</c:v>
                </c:pt>
                <c:pt idx="59">
                  <c:v>4.875</c:v>
                </c:pt>
                <c:pt idx="60">
                  <c:v>3.25</c:v>
                </c:pt>
                <c:pt idx="61">
                  <c:v>5</c:v>
                </c:pt>
                <c:pt idx="62">
                  <c:v>5</c:v>
                </c:pt>
                <c:pt idx="63">
                  <c:v>4.375</c:v>
                </c:pt>
                <c:pt idx="64">
                  <c:v>4.75</c:v>
                </c:pt>
                <c:pt idx="65">
                  <c:v>5</c:v>
                </c:pt>
                <c:pt idx="66">
                  <c:v>4.875</c:v>
                </c:pt>
                <c:pt idx="67">
                  <c:v>4.875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5-4BDB-B47C-92A2F6F5C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430937216"/>
        <c:axId val="430939136"/>
      </c:barChart>
      <c:lineChart>
        <c:grouping val="standard"/>
        <c:varyColors val="0"/>
        <c:ser>
          <c:idx val="3"/>
          <c:order val="3"/>
          <c:tx>
            <c:strRef>
              <c:f>'Рейтинг ООУ-2023'!$H$2</c:f>
              <c:strCache>
                <c:ptCount val="1"/>
                <c:pt idx="0">
                  <c:v>Средние значения (ЯО)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7"/>
            <c:spPr>
              <a:solidFill>
                <a:srgbClr val="8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'Рейтинг ООУ-2023'!$D$3:$D$70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 получил глубокие 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БЫВАЕТ ВКУСНОЙ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мировой художественной культуре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преподают, что каждый способен его усвоить</c:v>
                </c:pt>
                <c:pt idx="25">
                  <c:v>26.Мне НЕ НАДО ЗАНИМАТЬСЯ С РЕПЕТИТОРАМИ, чтобы качественно подготовиться к ЕГЭ </c:v>
                </c:pt>
                <c:pt idx="26">
                  <c:v>27. Мой классный руководитель ИНТЕРЕСУЕТСЯ МОИМИ ПРОБЛЕМАМИ И ЗАБОТИТСЯ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 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часто вводилось дополнительное время для изучения тех тем, которые не были пройдены из-за замены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 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старшие  НЕ УНИЖАЮТ  младших</c:v>
                </c:pt>
              </c:strCache>
            </c:strRef>
          </c:cat>
          <c:val>
            <c:numRef>
              <c:f>'Рейтинг ООУ-2023'!$H$3:$H$70</c:f>
              <c:numCache>
                <c:formatCode>0.00</c:formatCode>
                <c:ptCount val="68"/>
                <c:pt idx="0">
                  <c:v>4.0689067536027856</c:v>
                </c:pt>
                <c:pt idx="1">
                  <c:v>3.9034194050309341</c:v>
                </c:pt>
                <c:pt idx="2">
                  <c:v>3.8683362353202684</c:v>
                </c:pt>
                <c:pt idx="3">
                  <c:v>3.6891416293113029</c:v>
                </c:pt>
                <c:pt idx="4">
                  <c:v>3.4283703182306522</c:v>
                </c:pt>
                <c:pt idx="5">
                  <c:v>3.2841477420071872</c:v>
                </c:pt>
                <c:pt idx="6">
                  <c:v>3.759530248582966</c:v>
                </c:pt>
                <c:pt idx="7">
                  <c:v>3.178750046308302</c:v>
                </c:pt>
                <c:pt idx="8">
                  <c:v>3.6915126143815065</c:v>
                </c:pt>
                <c:pt idx="9">
                  <c:v>3.5699625828918609</c:v>
                </c:pt>
                <c:pt idx="10">
                  <c:v>3.2734412625495497</c:v>
                </c:pt>
                <c:pt idx="11">
                  <c:v>3.7187048494054014</c:v>
                </c:pt>
                <c:pt idx="12">
                  <c:v>3.3974734190345646</c:v>
                </c:pt>
                <c:pt idx="13">
                  <c:v>4.3084132923350502</c:v>
                </c:pt>
                <c:pt idx="14">
                  <c:v>3.559663616493165</c:v>
                </c:pt>
                <c:pt idx="15">
                  <c:v>3.7683473493127848</c:v>
                </c:pt>
                <c:pt idx="16">
                  <c:v>3.8752639573222689</c:v>
                </c:pt>
                <c:pt idx="17">
                  <c:v>3.275923387544919</c:v>
                </c:pt>
                <c:pt idx="18">
                  <c:v>3.8449968510354537</c:v>
                </c:pt>
                <c:pt idx="19">
                  <c:v>3.7736079724372984</c:v>
                </c:pt>
                <c:pt idx="20">
                  <c:v>3.3951765272478052</c:v>
                </c:pt>
                <c:pt idx="21">
                  <c:v>3.2807024043270476</c:v>
                </c:pt>
                <c:pt idx="22">
                  <c:v>4.1098432927055164</c:v>
                </c:pt>
                <c:pt idx="23">
                  <c:v>3.4305931167339683</c:v>
                </c:pt>
                <c:pt idx="24">
                  <c:v>3.5653687993183416</c:v>
                </c:pt>
                <c:pt idx="25">
                  <c:v>2.6566887711628939</c:v>
                </c:pt>
                <c:pt idx="26">
                  <c:v>3.9370207090727227</c:v>
                </c:pt>
                <c:pt idx="27">
                  <c:v>3.7816470936909568</c:v>
                </c:pt>
                <c:pt idx="28">
                  <c:v>3.7741636720631275</c:v>
                </c:pt>
                <c:pt idx="29">
                  <c:v>3.7900566813618344</c:v>
                </c:pt>
                <c:pt idx="30">
                  <c:v>3.421924202571037</c:v>
                </c:pt>
                <c:pt idx="31">
                  <c:v>3.5331382210202644</c:v>
                </c:pt>
                <c:pt idx="32">
                  <c:v>4.1587819064201828</c:v>
                </c:pt>
                <c:pt idx="33">
                  <c:v>3.3952506205312489</c:v>
                </c:pt>
                <c:pt idx="34">
                  <c:v>3.5634794205905234</c:v>
                </c:pt>
                <c:pt idx="35">
                  <c:v>3.2318749305375469</c:v>
                </c:pt>
                <c:pt idx="36">
                  <c:v>3.4750490868002815</c:v>
                </c:pt>
                <c:pt idx="37">
                  <c:v>4.5528470344163301</c:v>
                </c:pt>
                <c:pt idx="38">
                  <c:v>3.6440929129774386</c:v>
                </c:pt>
                <c:pt idx="39">
                  <c:v>4.0516059719186455</c:v>
                </c:pt>
                <c:pt idx="40">
                  <c:v>3.8353647241877522</c:v>
                </c:pt>
                <c:pt idx="41">
                  <c:v>3.6289408365131699</c:v>
                </c:pt>
                <c:pt idx="42">
                  <c:v>3.7770903567591598</c:v>
                </c:pt>
                <c:pt idx="43">
                  <c:v>3.0214870521987183</c:v>
                </c:pt>
                <c:pt idx="44">
                  <c:v>3.6446115659615455</c:v>
                </c:pt>
                <c:pt idx="45">
                  <c:v>3.4087355981180307</c:v>
                </c:pt>
                <c:pt idx="46">
                  <c:v>3.572926314229615</c:v>
                </c:pt>
                <c:pt idx="47">
                  <c:v>3.9909235727781276</c:v>
                </c:pt>
                <c:pt idx="48">
                  <c:v>3.6575037972807767</c:v>
                </c:pt>
                <c:pt idx="49">
                  <c:v>4.2559552476568001</c:v>
                </c:pt>
                <c:pt idx="50">
                  <c:v>4.0375282480643131</c:v>
                </c:pt>
                <c:pt idx="51">
                  <c:v>3.1839365761493719</c:v>
                </c:pt>
                <c:pt idx="52">
                  <c:v>3.8206572074241469</c:v>
                </c:pt>
                <c:pt idx="53">
                  <c:v>3.8034675656651724</c:v>
                </c:pt>
                <c:pt idx="54">
                  <c:v>3.6307561219575444</c:v>
                </c:pt>
                <c:pt idx="55">
                  <c:v>4.0703886192716627</c:v>
                </c:pt>
                <c:pt idx="56">
                  <c:v>3.8692994480050382</c:v>
                </c:pt>
                <c:pt idx="57">
                  <c:v>3.5893009298707073</c:v>
                </c:pt>
                <c:pt idx="58">
                  <c:v>3.8761160300818731</c:v>
                </c:pt>
                <c:pt idx="59">
                  <c:v>3.5259511725262107</c:v>
                </c:pt>
                <c:pt idx="60">
                  <c:v>2.7221872337272628</c:v>
                </c:pt>
                <c:pt idx="61">
                  <c:v>3.9123846923276404</c:v>
                </c:pt>
                <c:pt idx="62">
                  <c:v>4.0033341977549739</c:v>
                </c:pt>
                <c:pt idx="63">
                  <c:v>4.1895306190493828</c:v>
                </c:pt>
                <c:pt idx="64">
                  <c:v>4.3051161412217986</c:v>
                </c:pt>
                <c:pt idx="65">
                  <c:v>3.9732152780350463</c:v>
                </c:pt>
                <c:pt idx="66">
                  <c:v>3.4244433742081282</c:v>
                </c:pt>
                <c:pt idx="67">
                  <c:v>4.0844292964842737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55-4BDB-B47C-92A2F6F5C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937216"/>
        <c:axId val="430939136"/>
      </c:lineChart>
      <c:lineChart>
        <c:grouping val="standard"/>
        <c:varyColors val="0"/>
        <c:ser>
          <c:idx val="0"/>
          <c:order val="0"/>
          <c:tx>
            <c:strRef>
              <c:f>'Рейтинг ООУ-2023'!$E$2</c:f>
              <c:strCache>
                <c:ptCount val="1"/>
                <c:pt idx="0">
                  <c:v>Структурные веса (ООО)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ООУ-2023'!$D$3:$D$70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 получил глубокие 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БЫВАЕТ ВКУСНОЙ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мировой художественной культуре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преподают, что каждый способен его усвоить</c:v>
                </c:pt>
                <c:pt idx="25">
                  <c:v>26.Мне НЕ НАДО ЗАНИМАТЬСЯ С РЕПЕТИТОРАМИ, чтобы качественно подготовиться к ЕГЭ </c:v>
                </c:pt>
                <c:pt idx="26">
                  <c:v>27. Мой классный руководитель ИНТЕРЕСУЕТСЯ МОИМИ ПРОБЛЕМАМИ И ЗАБОТИТСЯ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 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часто вводилось дополнительное время для изучения тех тем, которые не были пройдены из-за замены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 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старшие  НЕ УНИЖАЮТ  младших</c:v>
                </c:pt>
              </c:strCache>
            </c:strRef>
          </c:cat>
          <c:val>
            <c:numRef>
              <c:f>'Рейтинг ООУ-2023'!$E$3:$E$70</c:f>
              <c:numCache>
                <c:formatCode>0.00</c:formatCode>
                <c:ptCount val="68"/>
                <c:pt idx="0">
                  <c:v>16.590947235362236</c:v>
                </c:pt>
                <c:pt idx="1">
                  <c:v>10.171968452940801</c:v>
                </c:pt>
                <c:pt idx="2">
                  <c:v>5.9513318876299497</c:v>
                </c:pt>
                <c:pt idx="3">
                  <c:v>12.33138327997869</c:v>
                </c:pt>
                <c:pt idx="4">
                  <c:v>13.915890799337237</c:v>
                </c:pt>
                <c:pt idx="5">
                  <c:v>0</c:v>
                </c:pt>
                <c:pt idx="6">
                  <c:v>6.7241352446874965</c:v>
                </c:pt>
                <c:pt idx="7">
                  <c:v>8.4093896512167365</c:v>
                </c:pt>
                <c:pt idx="8">
                  <c:v>17.54890207994967</c:v>
                </c:pt>
                <c:pt idx="9">
                  <c:v>13.658293531041796</c:v>
                </c:pt>
                <c:pt idx="10">
                  <c:v>0</c:v>
                </c:pt>
                <c:pt idx="11">
                  <c:v>9.7203104851962898</c:v>
                </c:pt>
                <c:pt idx="12">
                  <c:v>8.3550122687653356</c:v>
                </c:pt>
                <c:pt idx="13">
                  <c:v>13.683684738079679</c:v>
                </c:pt>
                <c:pt idx="14">
                  <c:v>17.536273005370326</c:v>
                </c:pt>
                <c:pt idx="15">
                  <c:v>13.46012229873428</c:v>
                </c:pt>
                <c:pt idx="16">
                  <c:v>11.000523291146504</c:v>
                </c:pt>
                <c:pt idx="17">
                  <c:v>5.8591889227846394</c:v>
                </c:pt>
                <c:pt idx="18">
                  <c:v>9.5870134219460059</c:v>
                </c:pt>
                <c:pt idx="19">
                  <c:v>16.136121082808451</c:v>
                </c:pt>
                <c:pt idx="20">
                  <c:v>6.7257035924818647</c:v>
                </c:pt>
                <c:pt idx="21">
                  <c:v>11.434858970978381</c:v>
                </c:pt>
                <c:pt idx="22">
                  <c:v>17.98371580097373</c:v>
                </c:pt>
                <c:pt idx="23">
                  <c:v>9.7439317395218801</c:v>
                </c:pt>
                <c:pt idx="24">
                  <c:v>13.683026131799197</c:v>
                </c:pt>
                <c:pt idx="25">
                  <c:v>12.68538447343856</c:v>
                </c:pt>
                <c:pt idx="26">
                  <c:v>9.3689722736170733</c:v>
                </c:pt>
                <c:pt idx="27">
                  <c:v>17.169715254790177</c:v>
                </c:pt>
                <c:pt idx="28">
                  <c:v>6.7758470428233162</c:v>
                </c:pt>
                <c:pt idx="29">
                  <c:v>0</c:v>
                </c:pt>
                <c:pt idx="30">
                  <c:v>8.7816344163035041</c:v>
                </c:pt>
                <c:pt idx="31">
                  <c:v>12.097449983908145</c:v>
                </c:pt>
                <c:pt idx="32">
                  <c:v>8.6802991305447694</c:v>
                </c:pt>
                <c:pt idx="33">
                  <c:v>9.9263608053397387</c:v>
                </c:pt>
                <c:pt idx="34">
                  <c:v>0</c:v>
                </c:pt>
                <c:pt idx="35">
                  <c:v>10.585035111013687</c:v>
                </c:pt>
                <c:pt idx="36">
                  <c:v>9.7203104851962898</c:v>
                </c:pt>
                <c:pt idx="37">
                  <c:v>0</c:v>
                </c:pt>
                <c:pt idx="38">
                  <c:v>13.070439537160871</c:v>
                </c:pt>
                <c:pt idx="39">
                  <c:v>0</c:v>
                </c:pt>
                <c:pt idx="40">
                  <c:v>17.98371580097373</c:v>
                </c:pt>
                <c:pt idx="41">
                  <c:v>10.513324859484987</c:v>
                </c:pt>
                <c:pt idx="42">
                  <c:v>7.1134215403891696</c:v>
                </c:pt>
                <c:pt idx="43">
                  <c:v>13.070439537160871</c:v>
                </c:pt>
                <c:pt idx="44">
                  <c:v>9.8074610255834873</c:v>
                </c:pt>
                <c:pt idx="45">
                  <c:v>6.0486183295456053</c:v>
                </c:pt>
                <c:pt idx="46">
                  <c:v>8.3550122687653356</c:v>
                </c:pt>
                <c:pt idx="47">
                  <c:v>12.097449983908145</c:v>
                </c:pt>
                <c:pt idx="48">
                  <c:v>11.036827298627596</c:v>
                </c:pt>
                <c:pt idx="49">
                  <c:v>8.9487057994951513</c:v>
                </c:pt>
                <c:pt idx="50">
                  <c:v>14.504228471644883</c:v>
                </c:pt>
                <c:pt idx="51">
                  <c:v>6.6304298973715543</c:v>
                </c:pt>
                <c:pt idx="52">
                  <c:v>10.641945558170562</c:v>
                </c:pt>
                <c:pt idx="53">
                  <c:v>14.5171644354176</c:v>
                </c:pt>
                <c:pt idx="54">
                  <c:v>11.410957302163229</c:v>
                </c:pt>
                <c:pt idx="55">
                  <c:v>16.57668411956967</c:v>
                </c:pt>
                <c:pt idx="56">
                  <c:v>14.243446515414842</c:v>
                </c:pt>
                <c:pt idx="57">
                  <c:v>0</c:v>
                </c:pt>
                <c:pt idx="58">
                  <c:v>0</c:v>
                </c:pt>
                <c:pt idx="59">
                  <c:v>6.6231736860220058</c:v>
                </c:pt>
                <c:pt idx="60">
                  <c:v>12.172014846826279</c:v>
                </c:pt>
                <c:pt idx="61">
                  <c:v>0</c:v>
                </c:pt>
                <c:pt idx="62">
                  <c:v>0</c:v>
                </c:pt>
                <c:pt idx="63">
                  <c:v>14.553799411937549</c:v>
                </c:pt>
                <c:pt idx="64">
                  <c:v>12.21158858972321</c:v>
                </c:pt>
                <c:pt idx="65">
                  <c:v>0</c:v>
                </c:pt>
                <c:pt idx="66">
                  <c:v>10.171968452940801</c:v>
                </c:pt>
                <c:pt idx="67">
                  <c:v>13.070439537160871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55-4BDB-B47C-92A2F6F5C4D7}"/>
            </c:ext>
          </c:extLst>
        </c:ser>
        <c:ser>
          <c:idx val="1"/>
          <c:order val="1"/>
          <c:tx>
            <c:strRef>
              <c:f>'Рейтинг ООУ-2023'!$F$2</c:f>
              <c:strCache>
                <c:ptCount val="1"/>
                <c:pt idx="0">
                  <c:v>Структурные веса (ЯО)</c:v>
                </c:pt>
              </c:strCache>
            </c:strRef>
          </c:tx>
          <c:spPr>
            <a:ln>
              <a:solidFill>
                <a:srgbClr val="8E0000"/>
              </a:solidFill>
              <a:prstDash val="sysDot"/>
            </a:ln>
          </c:spPr>
          <c:marker>
            <c:symbol val="circle"/>
            <c:size val="4"/>
            <c:spPr>
              <a:noFill/>
              <a:ln>
                <a:solidFill>
                  <a:srgbClr val="8E0000"/>
                </a:solidFill>
              </a:ln>
            </c:spPr>
          </c:marker>
          <c:cat>
            <c:strRef>
              <c:f>'Рейтинг ООУ-2023'!$D$3:$D$70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 получил глубокие 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БЫВАЕТ ВКУСНОЙ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мировой художественной культуре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преподают, что каждый способен его усвоить</c:v>
                </c:pt>
                <c:pt idx="25">
                  <c:v>26.Мне НЕ НАДО ЗАНИМАТЬСЯ С РЕПЕТИТОРАМИ, чтобы качественно подготовиться к ЕГЭ </c:v>
                </c:pt>
                <c:pt idx="26">
                  <c:v>27. Мой классный руководитель ИНТЕРЕСУЕТСЯ МОИМИ ПРОБЛЕМАМИ И ЗАБОТИТСЯ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 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часто вводилось дополнительное время для изучения тех тем, которые не были пройдены из-за замены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 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старшие  НЕ УНИЖАЮТ  младших</c:v>
                </c:pt>
              </c:strCache>
            </c:strRef>
          </c:cat>
          <c:val>
            <c:numRef>
              <c:f>'Рейтинг ООУ-2023'!$F$3:$F$70</c:f>
              <c:numCache>
                <c:formatCode>0.00</c:formatCode>
                <c:ptCount val="68"/>
                <c:pt idx="0">
                  <c:v>7.8266889273999816</c:v>
                </c:pt>
                <c:pt idx="1">
                  <c:v>9.3221480416940405</c:v>
                </c:pt>
                <c:pt idx="2">
                  <c:v>4.1442592309062158</c:v>
                </c:pt>
                <c:pt idx="3">
                  <c:v>7.0757340823078838</c:v>
                </c:pt>
                <c:pt idx="4">
                  <c:v>9.7233232356519412</c:v>
                </c:pt>
                <c:pt idx="5">
                  <c:v>4.8696518416241661</c:v>
                </c:pt>
                <c:pt idx="6">
                  <c:v>10.748680694751855</c:v>
                </c:pt>
                <c:pt idx="7">
                  <c:v>8.5611278564909661</c:v>
                </c:pt>
                <c:pt idx="8">
                  <c:v>7.4772185673359726</c:v>
                </c:pt>
                <c:pt idx="9">
                  <c:v>10.487742074929903</c:v>
                </c:pt>
                <c:pt idx="10">
                  <c:v>9.1925488248260319</c:v>
                </c:pt>
                <c:pt idx="11">
                  <c:v>13.680946347784291</c:v>
                </c:pt>
                <c:pt idx="12">
                  <c:v>10.87225486986765</c:v>
                </c:pt>
                <c:pt idx="13">
                  <c:v>7.344091947207315</c:v>
                </c:pt>
                <c:pt idx="14">
                  <c:v>10.419288977574096</c:v>
                </c:pt>
                <c:pt idx="15">
                  <c:v>8.2786194539715403</c:v>
                </c:pt>
                <c:pt idx="16">
                  <c:v>13.427144326840395</c:v>
                </c:pt>
                <c:pt idx="17">
                  <c:v>3.7474608602963699</c:v>
                </c:pt>
                <c:pt idx="18">
                  <c:v>8.0385832360820739</c:v>
                </c:pt>
                <c:pt idx="19">
                  <c:v>11.545713573267385</c:v>
                </c:pt>
                <c:pt idx="20">
                  <c:v>5.1208987841436375</c:v>
                </c:pt>
                <c:pt idx="21">
                  <c:v>6.6018226157684374</c:v>
                </c:pt>
                <c:pt idx="22">
                  <c:v>7.6300065329714002</c:v>
                </c:pt>
                <c:pt idx="23">
                  <c:v>7.0499975097307557</c:v>
                </c:pt>
                <c:pt idx="24">
                  <c:v>14.10744310610138</c:v>
                </c:pt>
                <c:pt idx="25">
                  <c:v>5.6550646502787574</c:v>
                </c:pt>
                <c:pt idx="26">
                  <c:v>5.7429366239445452</c:v>
                </c:pt>
                <c:pt idx="27">
                  <c:v>8.5114220200400847</c:v>
                </c:pt>
                <c:pt idx="28">
                  <c:v>12.277670963877767</c:v>
                </c:pt>
                <c:pt idx="29">
                  <c:v>10.436811693305078</c:v>
                </c:pt>
                <c:pt idx="30">
                  <c:v>12.426631522917939</c:v>
                </c:pt>
                <c:pt idx="31">
                  <c:v>8.1865483507352295</c:v>
                </c:pt>
                <c:pt idx="32">
                  <c:v>8.5529776756808111</c:v>
                </c:pt>
                <c:pt idx="33">
                  <c:v>11.5476634537059</c:v>
                </c:pt>
                <c:pt idx="34">
                  <c:v>9.8481510920413378</c:v>
                </c:pt>
                <c:pt idx="35">
                  <c:v>5.9260015230816325</c:v>
                </c:pt>
                <c:pt idx="36">
                  <c:v>11.68270100790482</c:v>
                </c:pt>
                <c:pt idx="37">
                  <c:v>4.90414263728126</c:v>
                </c:pt>
                <c:pt idx="38">
                  <c:v>6.2849863344308687</c:v>
                </c:pt>
                <c:pt idx="39">
                  <c:v>9.1764013263421962</c:v>
                </c:pt>
                <c:pt idx="40">
                  <c:v>8.5141088323458938</c:v>
                </c:pt>
                <c:pt idx="41">
                  <c:v>14.57211347889419</c:v>
                </c:pt>
                <c:pt idx="42">
                  <c:v>13.248694828921582</c:v>
                </c:pt>
                <c:pt idx="43">
                  <c:v>6.2970385284410275</c:v>
                </c:pt>
                <c:pt idx="44">
                  <c:v>4.1183123476261017</c:v>
                </c:pt>
                <c:pt idx="45">
                  <c:v>9.8901944238244859</c:v>
                </c:pt>
                <c:pt idx="46">
                  <c:v>13.059158408764738</c:v>
                </c:pt>
                <c:pt idx="47">
                  <c:v>7.5608311757248767</c:v>
                </c:pt>
                <c:pt idx="48">
                  <c:v>14.598169327346683</c:v>
                </c:pt>
                <c:pt idx="49">
                  <c:v>5.6323275095411232</c:v>
                </c:pt>
                <c:pt idx="50">
                  <c:v>8.5660919255984513</c:v>
                </c:pt>
                <c:pt idx="51">
                  <c:v>4.0806550536133992</c:v>
                </c:pt>
                <c:pt idx="52">
                  <c:v>6.9445167647883919</c:v>
                </c:pt>
                <c:pt idx="53">
                  <c:v>9.1769721208108788</c:v>
                </c:pt>
                <c:pt idx="54">
                  <c:v>8.7674281008666988</c:v>
                </c:pt>
                <c:pt idx="55">
                  <c:v>8.0700347099688354</c:v>
                </c:pt>
                <c:pt idx="56">
                  <c:v>12.171138353083748</c:v>
                </c:pt>
                <c:pt idx="57">
                  <c:v>7.9752537979417149</c:v>
                </c:pt>
                <c:pt idx="58">
                  <c:v>10.32879391514965</c:v>
                </c:pt>
                <c:pt idx="59">
                  <c:v>7.3730628979487793</c:v>
                </c:pt>
                <c:pt idx="60">
                  <c:v>2.7744830561637035</c:v>
                </c:pt>
                <c:pt idx="61">
                  <c:v>10.774429749493644</c:v>
                </c:pt>
                <c:pt idx="62">
                  <c:v>7.4246617615590997</c:v>
                </c:pt>
                <c:pt idx="63">
                  <c:v>7.6595854500402707</c:v>
                </c:pt>
                <c:pt idx="64">
                  <c:v>7.2469142471504044</c:v>
                </c:pt>
                <c:pt idx="65">
                  <c:v>14.614576499607473</c:v>
                </c:pt>
                <c:pt idx="66">
                  <c:v>10.542294773044095</c:v>
                </c:pt>
                <c:pt idx="67">
                  <c:v>5.7651469880353901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55-4BDB-B47C-92A2F6F5C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962944"/>
        <c:axId val="430961408"/>
      </c:lineChart>
      <c:catAx>
        <c:axId val="430937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5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30939136"/>
        <c:crosses val="autoZero"/>
        <c:auto val="1"/>
        <c:lblAlgn val="ctr"/>
        <c:lblOffset val="100"/>
        <c:noMultiLvlLbl val="0"/>
      </c:catAx>
      <c:valAx>
        <c:axId val="430939136"/>
        <c:scaling>
          <c:orientation val="minMax"/>
          <c:max val="5"/>
          <c:min val="1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30937216"/>
        <c:crosses val="autoZero"/>
        <c:crossBetween val="between"/>
      </c:valAx>
      <c:valAx>
        <c:axId val="430961408"/>
        <c:scaling>
          <c:orientation val="minMax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30962944"/>
        <c:crosses val="max"/>
        <c:crossBetween val="between"/>
      </c:valAx>
      <c:catAx>
        <c:axId val="430962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9614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5673087017968903E-2"/>
          <c:y val="0.93104011412972476"/>
          <c:w val="0.95338654413274582"/>
          <c:h val="3.2773845886250257E-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03938082458220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ООУ!$Q$39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697">
                <a:alpha val="74902"/>
              </a:srgbClr>
            </a:solidFill>
            <a:ln>
              <a:solidFill>
                <a:srgbClr val="984807">
                  <a:alpha val="75000"/>
                </a:srgbClr>
              </a:solidFill>
            </a:ln>
          </c:spPr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ООУ!$Q$40:$Q$43</c:f>
              <c:numCache>
                <c:formatCode>0.00</c:formatCode>
                <c:ptCount val="4"/>
                <c:pt idx="0">
                  <c:v>3.3984458164786036</c:v>
                </c:pt>
                <c:pt idx="1">
                  <c:v>3.5626995954864809</c:v>
                </c:pt>
                <c:pt idx="2">
                  <c:v>3.5473706621247603</c:v>
                </c:pt>
                <c:pt idx="3">
                  <c:v>3.7828401107089631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2-4C46-8E4E-4CEC62D2E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622016"/>
        <c:axId val="100762355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ООУ!$M$39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ООУ!$M$40:$M$43</c:f>
              <c:numCache>
                <c:formatCode>0.00</c:formatCode>
                <c:ptCount val="4"/>
                <c:pt idx="0">
                  <c:v>3.4204081632653063</c:v>
                </c:pt>
                <c:pt idx="1">
                  <c:v>3.5959183673469388</c:v>
                </c:pt>
                <c:pt idx="2">
                  <c:v>3.583673469387755</c:v>
                </c:pt>
                <c:pt idx="3">
                  <c:v>3.8775510204081631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2-4C46-8E4E-4CEC62D2E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622016"/>
        <c:axId val="1007623552"/>
      </c:barChart>
      <c:lineChart>
        <c:grouping val="standard"/>
        <c:varyColors val="0"/>
        <c:ser>
          <c:idx val="2"/>
          <c:order val="0"/>
          <c:tx>
            <c:strRef>
              <c:f>ООУ!$I$39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ООУ!$I$40:$I$43</c:f>
              <c:numCache>
                <c:formatCode>0.00</c:formatCode>
                <c:ptCount val="4"/>
                <c:pt idx="0">
                  <c:v>4.375</c:v>
                </c:pt>
                <c:pt idx="1">
                  <c:v>4.25</c:v>
                </c:pt>
                <c:pt idx="2">
                  <c:v>3.875</c:v>
                </c:pt>
                <c:pt idx="3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32-4C46-8E4E-4CEC62D2E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622016"/>
        <c:axId val="1007623552"/>
      </c:lineChart>
      <c:catAx>
        <c:axId val="100762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623552"/>
        <c:crosses val="autoZero"/>
        <c:auto val="1"/>
        <c:lblAlgn val="ctr"/>
        <c:lblOffset val="100"/>
        <c:noMultiLvlLbl val="0"/>
      </c:catAx>
      <c:valAx>
        <c:axId val="100762355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622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9722999057052316E-3"/>
          <c:y val="0.95225581911978874"/>
          <c:w val="0.99405529273016924"/>
          <c:h val="3.5204995927233237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766436437001147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ООУ!$R$39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ООУ!$R$40:$R$43</c:f>
              <c:numCache>
                <c:formatCode>0.00</c:formatCode>
                <c:ptCount val="4"/>
                <c:pt idx="0">
                  <c:v>3.5517818703659412</c:v>
                </c:pt>
                <c:pt idx="1">
                  <c:v>3.6467352308060272</c:v>
                </c:pt>
                <c:pt idx="2">
                  <c:v>3.6603683329347048</c:v>
                </c:pt>
                <c:pt idx="3">
                  <c:v>3.8198995455632625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E-4D24-A00A-32DA2D394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788416"/>
        <c:axId val="100778995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ООУ!$N$39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ООУ!$N$40:$N$43</c:f>
              <c:numCache>
                <c:formatCode>0.00</c:formatCode>
                <c:ptCount val="4"/>
                <c:pt idx="0">
                  <c:v>3.2995391705069124</c:v>
                </c:pt>
                <c:pt idx="1">
                  <c:v>3.6221198156682028</c:v>
                </c:pt>
                <c:pt idx="2">
                  <c:v>3.6313364055299537</c:v>
                </c:pt>
                <c:pt idx="3">
                  <c:v>3.8433179723502304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E-4D24-A00A-32DA2D394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788416"/>
        <c:axId val="1007789952"/>
      </c:barChart>
      <c:lineChart>
        <c:grouping val="standard"/>
        <c:varyColors val="0"/>
        <c:ser>
          <c:idx val="2"/>
          <c:order val="0"/>
          <c:tx>
            <c:strRef>
              <c:f>ООУ!$J$39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ООУ!$J$40:$J$43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1E-4D24-A00A-32DA2D394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788416"/>
        <c:axId val="1007789952"/>
      </c:lineChart>
      <c:catAx>
        <c:axId val="10077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789952"/>
        <c:crosses val="autoZero"/>
        <c:auto val="1"/>
        <c:lblAlgn val="ctr"/>
        <c:lblOffset val="100"/>
        <c:noMultiLvlLbl val="0"/>
      </c:catAx>
      <c:valAx>
        <c:axId val="100778995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788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802835290419821E-3"/>
          <c:y val="0.94598622664329979"/>
          <c:w val="0.99683932548349574"/>
          <c:h val="4.1474588403722264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858213987325272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ООУ!$S$39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ООУ!$S$40:$S$43</c:f>
              <c:numCache>
                <c:formatCode>0.00</c:formatCode>
                <c:ptCount val="4"/>
                <c:pt idx="0">
                  <c:v>3.64561500275786</c:v>
                </c:pt>
                <c:pt idx="1">
                  <c:v>3.7578599007170435</c:v>
                </c:pt>
                <c:pt idx="2">
                  <c:v>3.7493105350248208</c:v>
                </c:pt>
                <c:pt idx="3">
                  <c:v>3.9120242691671261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4-47EC-BE8E-82DC7D1A4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228608"/>
        <c:axId val="100823859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ООУ!$O$39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ООУ!$O$40:$O$43</c:f>
              <c:numCache>
                <c:formatCode>0.00</c:formatCode>
                <c:ptCount val="4"/>
                <c:pt idx="0">
                  <c:v>3.738562091503268</c:v>
                </c:pt>
                <c:pt idx="1">
                  <c:v>3.9542483660130721</c:v>
                </c:pt>
                <c:pt idx="2">
                  <c:v>3.9477124183006538</c:v>
                </c:pt>
                <c:pt idx="3">
                  <c:v>4.1241830065359473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54-47EC-BE8E-82DC7D1A4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228608"/>
        <c:axId val="1008238592"/>
      </c:barChart>
      <c:lineChart>
        <c:grouping val="standard"/>
        <c:varyColors val="0"/>
        <c:ser>
          <c:idx val="2"/>
          <c:order val="0"/>
          <c:tx>
            <c:strRef>
              <c:f>ООУ!$K$39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ООУ!$K$40:$K$43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4-47EC-BE8E-82DC7D1A4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228608"/>
        <c:axId val="1008238592"/>
      </c:lineChart>
      <c:catAx>
        <c:axId val="100822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238592"/>
        <c:crosses val="autoZero"/>
        <c:auto val="1"/>
        <c:lblAlgn val="ctr"/>
        <c:lblOffset val="100"/>
        <c:noMultiLvlLbl val="0"/>
      </c:catAx>
      <c:valAx>
        <c:axId val="100823859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228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9450054669471338E-3"/>
          <c:y val="0.93971663416681062"/>
          <c:w val="0.99547460354559059"/>
          <c:h val="4.77441808802112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ООУ!$X$36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ООУ!$X$40:$X$43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2-4D5D-AF18-8C95CF762623}"/>
            </c:ext>
          </c:extLst>
        </c:ser>
        <c:ser>
          <c:idx val="0"/>
          <c:order val="1"/>
          <c:tx>
            <c:strRef>
              <c:f>ООУ!$Y$36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ООУ!$Y$40:$Y$43</c:f>
              <c:numCache>
                <c:formatCode>0.00</c:formatCode>
                <c:ptCount val="4"/>
                <c:pt idx="0">
                  <c:v>0.95459183673469372</c:v>
                </c:pt>
                <c:pt idx="1">
                  <c:v>0.65408163265306118</c:v>
                </c:pt>
                <c:pt idx="2">
                  <c:v>0.291326530612245</c:v>
                </c:pt>
                <c:pt idx="3">
                  <c:v>0.37244897959183687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2-4D5D-AF18-8C95CF762623}"/>
            </c:ext>
          </c:extLst>
        </c:ser>
        <c:ser>
          <c:idx val="1"/>
          <c:order val="2"/>
          <c:tx>
            <c:strRef>
              <c:f>ООУ!$Z$36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ООУ!$Z$40:$Z$43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32-4D5D-AF18-8C95CF762623}"/>
            </c:ext>
          </c:extLst>
        </c:ser>
        <c:ser>
          <c:idx val="3"/>
          <c:order val="3"/>
          <c:tx>
            <c:strRef>
              <c:f>ООУ!$AA$36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ООУ!$AA$40:$AA$43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32-4D5D-AF18-8C95CF762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022272"/>
        <c:axId val="1008023808"/>
      </c:barChart>
      <c:catAx>
        <c:axId val="10080222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023808"/>
        <c:crosses val="autoZero"/>
        <c:auto val="1"/>
        <c:lblAlgn val="ctr"/>
        <c:lblOffset val="100"/>
        <c:noMultiLvlLbl val="0"/>
      </c:catAx>
      <c:valAx>
        <c:axId val="1008023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8022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9830634783753374"/>
          <c:y val="0.87748541620385223"/>
          <c:w val="0.19896420828665609"/>
          <c:h val="9.1631328215634494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ООУ!$AC$36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ООУ!$AC$40:$AC$43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6-4FFC-A6D6-32CEEA384776}"/>
            </c:ext>
          </c:extLst>
        </c:ser>
        <c:ser>
          <c:idx val="0"/>
          <c:order val="1"/>
          <c:tx>
            <c:strRef>
              <c:f>ООУ!$AD$36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ООУ!$AD$40:$AD$43</c:f>
              <c:numCache>
                <c:formatCode>0.00</c:formatCode>
                <c:ptCount val="4"/>
                <c:pt idx="0">
                  <c:v>0.97655418352139645</c:v>
                </c:pt>
                <c:pt idx="1">
                  <c:v>0.68730040451351915</c:v>
                </c:pt>
                <c:pt idx="2">
                  <c:v>0.32762933787523973</c:v>
                </c:pt>
                <c:pt idx="3">
                  <c:v>0.46715988929103691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6-4FFC-A6D6-32CEEA384776}"/>
            </c:ext>
          </c:extLst>
        </c:ser>
        <c:ser>
          <c:idx val="1"/>
          <c:order val="2"/>
          <c:tx>
            <c:strRef>
              <c:f>ООУ!$AE$36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ООУ!$AE$40:$AE$43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6-4FFC-A6D6-32CEEA384776}"/>
            </c:ext>
          </c:extLst>
        </c:ser>
        <c:ser>
          <c:idx val="3"/>
          <c:order val="3"/>
          <c:tx>
            <c:strRef>
              <c:f>ООУ!$AF$36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ООУ!$AF$40:$AF$43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6-4FFC-A6D6-32CEEA384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082944"/>
        <c:axId val="1008084480"/>
      </c:barChart>
      <c:catAx>
        <c:axId val="100808294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084480"/>
        <c:crosses val="autoZero"/>
        <c:auto val="1"/>
        <c:lblAlgn val="ctr"/>
        <c:lblOffset val="100"/>
        <c:noMultiLvlLbl val="0"/>
      </c:catAx>
      <c:valAx>
        <c:axId val="1008084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8082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6.237322999201902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3248516402184627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ООУ!$H$36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ООУ!$H$40:$H$43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F-437D-B37F-F205FC3D4481}"/>
            </c:ext>
          </c:extLst>
        </c:ser>
        <c:ser>
          <c:idx val="5"/>
          <c:order val="1"/>
          <c:tx>
            <c:strRef>
              <c:f>ООУ!$I$36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ООУ!$I$40:$I$43</c:f>
              <c:numCache>
                <c:formatCode>0.00</c:formatCode>
                <c:ptCount val="4"/>
                <c:pt idx="0">
                  <c:v>4.375</c:v>
                </c:pt>
                <c:pt idx="1">
                  <c:v>4.25</c:v>
                </c:pt>
                <c:pt idx="2">
                  <c:v>3.875</c:v>
                </c:pt>
                <c:pt idx="3">
                  <c:v>4.25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F-437D-B37F-F205FC3D4481}"/>
            </c:ext>
          </c:extLst>
        </c:ser>
        <c:ser>
          <c:idx val="0"/>
          <c:order val="2"/>
          <c:tx>
            <c:strRef>
              <c:f>ООУ!$J$36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ООУ!$J$40:$J$43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F-437D-B37F-F205FC3D4481}"/>
            </c:ext>
          </c:extLst>
        </c:ser>
        <c:ser>
          <c:idx val="1"/>
          <c:order val="3"/>
          <c:tx>
            <c:strRef>
              <c:f>ООУ!$K$36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ООУ!$K$40:$K$43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FF-437D-B37F-F205FC3D4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505216"/>
        <c:axId val="1008507136"/>
      </c:barChart>
      <c:lineChart>
        <c:grouping val="standard"/>
        <c:varyColors val="0"/>
        <c:ser>
          <c:idx val="2"/>
          <c:order val="4"/>
          <c:tx>
            <c:strRef>
              <c:f>ООУ!$T$36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ООУ!$T$40:$T$43</c:f>
              <c:numCache>
                <c:formatCode>0.00</c:formatCode>
                <c:ptCount val="4"/>
                <c:pt idx="0">
                  <c:v>4.375</c:v>
                </c:pt>
                <c:pt idx="1">
                  <c:v>4.25</c:v>
                </c:pt>
                <c:pt idx="2">
                  <c:v>3.875</c:v>
                </c:pt>
                <c:pt idx="3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FF-437D-B37F-F205FC3D4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505216"/>
        <c:axId val="1008507136"/>
      </c:lineChart>
      <c:catAx>
        <c:axId val="1008505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507136"/>
        <c:crosses val="autoZero"/>
        <c:auto val="1"/>
        <c:lblAlgn val="ctr"/>
        <c:lblOffset val="100"/>
        <c:noMultiLvlLbl val="0"/>
      </c:catAx>
      <c:valAx>
        <c:axId val="100850713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505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9433629649927322"/>
          <c:y val="0.93591867630966197"/>
          <c:w val="0.33603301122671847"/>
          <c:h val="5.819350167435968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084075468048592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ООУ!$V$48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ООУ!$V$49:$V$54</c:f>
              <c:numCache>
                <c:formatCode>0.00</c:formatCode>
                <c:ptCount val="6"/>
                <c:pt idx="0">
                  <c:v>3.2841477420071872</c:v>
                </c:pt>
                <c:pt idx="1">
                  <c:v>3.2734412625495497</c:v>
                </c:pt>
                <c:pt idx="2">
                  <c:v>3.7683473493127848</c:v>
                </c:pt>
                <c:pt idx="3">
                  <c:v>3.3951765272478052</c:v>
                </c:pt>
                <c:pt idx="4">
                  <c:v>3.4305931167339683</c:v>
                </c:pt>
                <c:pt idx="5">
                  <c:v>4.0516059719186455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2-4936-998D-0D75B9FC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840064"/>
        <c:axId val="100885004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ООУ!$U$48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ООУ!$U$49:$U$54</c:f>
              <c:numCache>
                <c:formatCode>0.00</c:formatCode>
                <c:ptCount val="6"/>
                <c:pt idx="0">
                  <c:v>3.521832498210451</c:v>
                </c:pt>
                <c:pt idx="1">
                  <c:v>3.3987115246957766</c:v>
                </c:pt>
                <c:pt idx="2">
                  <c:v>3.6614173228346458</c:v>
                </c:pt>
                <c:pt idx="3">
                  <c:v>3.3865425912670006</c:v>
                </c:pt>
                <c:pt idx="4">
                  <c:v>3.3392984967788117</c:v>
                </c:pt>
                <c:pt idx="5">
                  <c:v>4.0336435218324986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2-4936-998D-0D75B9FC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840064"/>
        <c:axId val="1008850048"/>
      </c:barChart>
      <c:lineChart>
        <c:grouping val="standard"/>
        <c:varyColors val="0"/>
        <c:ser>
          <c:idx val="2"/>
          <c:order val="0"/>
          <c:tx>
            <c:strRef>
              <c:f>ООУ!$T$48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ООУ!$T$49:$T$54</c:f>
              <c:numCache>
                <c:formatCode>0.00</c:formatCode>
                <c:ptCount val="6"/>
                <c:pt idx="0">
                  <c:v>5</c:v>
                </c:pt>
                <c:pt idx="1">
                  <c:v>5</c:v>
                </c:pt>
                <c:pt idx="2">
                  <c:v>4.625</c:v>
                </c:pt>
                <c:pt idx="3">
                  <c:v>4.5</c:v>
                </c:pt>
                <c:pt idx="4">
                  <c:v>4.625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72-4936-998D-0D75B9FC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840064"/>
        <c:axId val="1008850048"/>
      </c:lineChart>
      <c:catAx>
        <c:axId val="1008840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850048"/>
        <c:crosses val="autoZero"/>
        <c:auto val="1"/>
        <c:lblAlgn val="ctr"/>
        <c:lblOffset val="100"/>
        <c:noMultiLvlLbl val="0"/>
      </c:catAx>
      <c:valAx>
        <c:axId val="10088500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840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347053087146047E-3"/>
          <c:y val="0.937626770007981"/>
          <c:w val="0.9955304819241505"/>
          <c:h val="4.983404503904096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3175853018372716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ООУ!$P$48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ООУ!$P$49:$P$54</c:f>
              <c:numCache>
                <c:formatCode>0.00</c:formatCode>
                <c:ptCount val="6"/>
                <c:pt idx="0">
                  <c:v>3.166156045751634</c:v>
                </c:pt>
                <c:pt idx="1">
                  <c:v>3.1045751633986929</c:v>
                </c:pt>
                <c:pt idx="2">
                  <c:v>3.7529616013071894</c:v>
                </c:pt>
                <c:pt idx="3">
                  <c:v>3.363562091503268</c:v>
                </c:pt>
                <c:pt idx="4">
                  <c:v>3.3544730392156863</c:v>
                </c:pt>
                <c:pt idx="5">
                  <c:v>3.9766135620915031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4-4959-A2A4-2F35A98E4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949120"/>
        <c:axId val="100895065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ООУ!$L$48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ООУ!$L$49:$L$54</c:f>
              <c:numCache>
                <c:formatCode>0.00</c:formatCode>
                <c:ptCount val="6"/>
                <c:pt idx="0">
                  <c:v>3.5400372439478587</c:v>
                </c:pt>
                <c:pt idx="1">
                  <c:v>3.3407821229050279</c:v>
                </c:pt>
                <c:pt idx="2">
                  <c:v>3.6405959031657358</c:v>
                </c:pt>
                <c:pt idx="3">
                  <c:v>3.5046554934823093</c:v>
                </c:pt>
                <c:pt idx="4">
                  <c:v>3.350093109869646</c:v>
                </c:pt>
                <c:pt idx="5">
                  <c:v>3.977653631284916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4-4959-A2A4-2F35A98E4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949120"/>
        <c:axId val="1008950656"/>
      </c:barChart>
      <c:lineChart>
        <c:grouping val="standard"/>
        <c:varyColors val="0"/>
        <c:ser>
          <c:idx val="2"/>
          <c:order val="0"/>
          <c:tx>
            <c:strRef>
              <c:f>ООУ!$H$48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ООУ!$H$49:$H$54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F4-4959-A2A4-2F35A98E4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949120"/>
        <c:axId val="1008950656"/>
      </c:lineChart>
      <c:catAx>
        <c:axId val="100894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950656"/>
        <c:crosses val="autoZero"/>
        <c:auto val="1"/>
        <c:lblAlgn val="ctr"/>
        <c:lblOffset val="100"/>
        <c:noMultiLvlLbl val="0"/>
      </c:catAx>
      <c:valAx>
        <c:axId val="100895065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949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075779678000795E-3"/>
          <c:y val="0.92717744921383272"/>
          <c:w val="0.99542001466807439"/>
          <c:h val="6.028336583318935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35701985562962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ООУ!$Q$48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ООУ!$Q$49:$Q$54</c:f>
              <c:numCache>
                <c:formatCode>0.00</c:formatCode>
                <c:ptCount val="6"/>
                <c:pt idx="0">
                  <c:v>3.2889078134979775</c:v>
                </c:pt>
                <c:pt idx="1">
                  <c:v>3.2751756440281032</c:v>
                </c:pt>
                <c:pt idx="2">
                  <c:v>3.7613370236321058</c:v>
                </c:pt>
                <c:pt idx="3">
                  <c:v>3.3546944858420269</c:v>
                </c:pt>
                <c:pt idx="4">
                  <c:v>3.3790717479242067</c:v>
                </c:pt>
                <c:pt idx="5">
                  <c:v>4.0123483074302744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8-4F3B-B762-A25587986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013120"/>
        <c:axId val="100901465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ООУ!$M$48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ООУ!$M$49:$M$54</c:f>
              <c:numCache>
                <c:formatCode>0.00</c:formatCode>
                <c:ptCount val="6"/>
                <c:pt idx="0">
                  <c:v>3.4428571428571431</c:v>
                </c:pt>
                <c:pt idx="1">
                  <c:v>3.3591836734693876</c:v>
                </c:pt>
                <c:pt idx="2">
                  <c:v>3.6836734693877551</c:v>
                </c:pt>
                <c:pt idx="3">
                  <c:v>3.2142857142857144</c:v>
                </c:pt>
                <c:pt idx="4">
                  <c:v>3.2836734693877552</c:v>
                </c:pt>
                <c:pt idx="5">
                  <c:v>3.9408163265306122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B8-4F3B-B762-A25587986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013120"/>
        <c:axId val="1009014656"/>
      </c:barChart>
      <c:lineChart>
        <c:grouping val="standard"/>
        <c:varyColors val="0"/>
        <c:ser>
          <c:idx val="2"/>
          <c:order val="0"/>
          <c:tx>
            <c:strRef>
              <c:f>ООУ!$I$48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ООУ!$I$49:$I$54</c:f>
              <c:numCache>
                <c:formatCode>0.00</c:formatCode>
                <c:ptCount val="6"/>
                <c:pt idx="0">
                  <c:v>5</c:v>
                </c:pt>
                <c:pt idx="1">
                  <c:v>5</c:v>
                </c:pt>
                <c:pt idx="2">
                  <c:v>4.625</c:v>
                </c:pt>
                <c:pt idx="3">
                  <c:v>4.5</c:v>
                </c:pt>
                <c:pt idx="4">
                  <c:v>4.625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B8-4F3B-B762-A25587986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013120"/>
        <c:axId val="1009014656"/>
      </c:lineChart>
      <c:catAx>
        <c:axId val="100901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014656"/>
        <c:crosses val="autoZero"/>
        <c:auto val="1"/>
        <c:lblAlgn val="ctr"/>
        <c:lblOffset val="100"/>
        <c:noMultiLvlLbl val="0"/>
      </c:catAx>
      <c:valAx>
        <c:axId val="100901465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013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075779678000795E-3"/>
          <c:y val="0.93135717753149194"/>
          <c:w val="0.99678473660597955"/>
          <c:h val="5.6103637515529992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766436437001158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ООУ!$P$18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C000">
                <a:alpha val="30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ООУ!$P$19:$P$34</c:f>
              <c:numCache>
                <c:formatCode>0.00</c:formatCode>
                <c:ptCount val="16"/>
                <c:pt idx="0">
                  <c:v>4.0307393790849675</c:v>
                </c:pt>
                <c:pt idx="1">
                  <c:v>3.6500204248366015</c:v>
                </c:pt>
                <c:pt idx="2">
                  <c:v>3.8196486928104574</c:v>
                </c:pt>
                <c:pt idx="3">
                  <c:v>4.292687908496732</c:v>
                </c:pt>
                <c:pt idx="4">
                  <c:v>3.8654003267973858</c:v>
                </c:pt>
                <c:pt idx="5">
                  <c:v>4.106311274509804</c:v>
                </c:pt>
                <c:pt idx="6">
                  <c:v>3.7969771241830066</c:v>
                </c:pt>
                <c:pt idx="7">
                  <c:v>3.5854779411764706</c:v>
                </c:pt>
                <c:pt idx="8">
                  <c:v>4.1439950980392153</c:v>
                </c:pt>
                <c:pt idx="9">
                  <c:v>3.8419117647058822</c:v>
                </c:pt>
                <c:pt idx="10">
                  <c:v>3.9472017973856208</c:v>
                </c:pt>
                <c:pt idx="11">
                  <c:v>4.1118259803921573</c:v>
                </c:pt>
                <c:pt idx="12">
                  <c:v>3.8746936274509802</c:v>
                </c:pt>
                <c:pt idx="13">
                  <c:v>4.0600490196078427</c:v>
                </c:pt>
                <c:pt idx="14">
                  <c:v>4.0365604575163401</c:v>
                </c:pt>
                <c:pt idx="15">
                  <c:v>4.1899509803921573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07-4902-89AE-8CB59ACD4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6741760"/>
        <c:axId val="100674764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ООУ!$L$18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ООУ!$L$19:$L$34</c:f>
              <c:numCache>
                <c:formatCode>0.00</c:formatCode>
                <c:ptCount val="16"/>
                <c:pt idx="0">
                  <c:v>4.0782122905027931</c:v>
                </c:pt>
                <c:pt idx="1">
                  <c:v>3.6368715083798882</c:v>
                </c:pt>
                <c:pt idx="2">
                  <c:v>3.8957169459962757</c:v>
                </c:pt>
                <c:pt idx="3">
                  <c:v>4.3817504655493487</c:v>
                </c:pt>
                <c:pt idx="4">
                  <c:v>4.022346368715084</c:v>
                </c:pt>
                <c:pt idx="5">
                  <c:v>4.0130353817504654</c:v>
                </c:pt>
                <c:pt idx="6">
                  <c:v>3.9385474860335195</c:v>
                </c:pt>
                <c:pt idx="7">
                  <c:v>3.569832402234637</c:v>
                </c:pt>
                <c:pt idx="8">
                  <c:v>4.2439478584729979</c:v>
                </c:pt>
                <c:pt idx="9">
                  <c:v>3.9143389199255121</c:v>
                </c:pt>
                <c:pt idx="10">
                  <c:v>4.1117318435754191</c:v>
                </c:pt>
                <c:pt idx="11">
                  <c:v>4.1508379888268152</c:v>
                </c:pt>
                <c:pt idx="12">
                  <c:v>4.033519553072626</c:v>
                </c:pt>
                <c:pt idx="13">
                  <c:v>4.1061452513966481</c:v>
                </c:pt>
                <c:pt idx="14">
                  <c:v>4.2141527001862196</c:v>
                </c:pt>
                <c:pt idx="15">
                  <c:v>4.0614525139664801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07-4902-89AE-8CB59ACD4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741760"/>
        <c:axId val="1006747648"/>
      </c:barChart>
      <c:lineChart>
        <c:grouping val="standard"/>
        <c:varyColors val="0"/>
        <c:ser>
          <c:idx val="2"/>
          <c:order val="0"/>
          <c:tx>
            <c:strRef>
              <c:f>ООУ!$H$18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ООУ!$H$19:$H$34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07-4902-89AE-8CB59ACD4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741760"/>
        <c:axId val="1006747648"/>
      </c:lineChart>
      <c:catAx>
        <c:axId val="100674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6747648"/>
        <c:crosses val="autoZero"/>
        <c:auto val="1"/>
        <c:lblAlgn val="ctr"/>
        <c:lblOffset val="100"/>
        <c:noMultiLvlLbl val="0"/>
      </c:catAx>
      <c:valAx>
        <c:axId val="10067476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6741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596915406045075E-3"/>
          <c:y val="0.90085536329902338"/>
          <c:w val="0.99437745307425107"/>
          <c:h val="4.983404503904096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12877011151498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ООУ!$R$48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ООУ!$R$49:$R$54</c:f>
              <c:numCache>
                <c:formatCode>0.00</c:formatCode>
                <c:ptCount val="6"/>
                <c:pt idx="0">
                  <c:v>3.4018177469504902</c:v>
                </c:pt>
                <c:pt idx="1">
                  <c:v>3.4341066730447261</c:v>
                </c:pt>
                <c:pt idx="2">
                  <c:v>3.817268596029658</c:v>
                </c:pt>
                <c:pt idx="3">
                  <c:v>3.4759626883520687</c:v>
                </c:pt>
                <c:pt idx="4">
                  <c:v>3.5448457306864385</c:v>
                </c:pt>
                <c:pt idx="5">
                  <c:v>4.1815355178187037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F-48EF-B6F7-BB1BD4143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556672"/>
        <c:axId val="100856256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ООУ!$N$48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ООУ!$N$49:$N$54</c:f>
              <c:numCache>
                <c:formatCode>0.00</c:formatCode>
                <c:ptCount val="6"/>
                <c:pt idx="0">
                  <c:v>3.5391705069124426</c:v>
                </c:pt>
                <c:pt idx="1">
                  <c:v>3.3364055299539173</c:v>
                </c:pt>
                <c:pt idx="2">
                  <c:v>3.4976958525345623</c:v>
                </c:pt>
                <c:pt idx="3">
                  <c:v>3.3456221198156681</c:v>
                </c:pt>
                <c:pt idx="4">
                  <c:v>3.2442396313364057</c:v>
                </c:pt>
                <c:pt idx="5">
                  <c:v>4.1059907834101379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2F-48EF-B6F7-BB1BD4143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556672"/>
        <c:axId val="1008562560"/>
      </c:barChart>
      <c:lineChart>
        <c:grouping val="standard"/>
        <c:varyColors val="0"/>
        <c:ser>
          <c:idx val="2"/>
          <c:order val="0"/>
          <c:tx>
            <c:strRef>
              <c:f>ООУ!$J$48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ООУ!$J$49:$J$54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2F-48EF-B6F7-BB1BD4143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556672"/>
        <c:axId val="1008562560"/>
      </c:lineChart>
      <c:catAx>
        <c:axId val="100855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562560"/>
        <c:crosses val="autoZero"/>
        <c:auto val="1"/>
        <c:lblAlgn val="ctr"/>
        <c:lblOffset val="100"/>
        <c:noMultiLvlLbl val="0"/>
      </c:catAx>
      <c:valAx>
        <c:axId val="100856256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556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55615911368301E-4"/>
          <c:y val="0.92717744921383272"/>
          <c:w val="0.99956876935930605"/>
          <c:h val="6.028336583318935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03938082458220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ООУ!$S$48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ООУ!$S$49:$S$54</c:f>
              <c:numCache>
                <c:formatCode>0.00</c:formatCode>
                <c:ptCount val="6"/>
                <c:pt idx="0">
                  <c:v>3.4547710976282406</c:v>
                </c:pt>
                <c:pt idx="1">
                  <c:v>3.5397131825703254</c:v>
                </c:pt>
                <c:pt idx="2">
                  <c:v>3.771649200220629</c:v>
                </c:pt>
                <c:pt idx="3">
                  <c:v>3.4922779922779923</c:v>
                </c:pt>
                <c:pt idx="4">
                  <c:v>3.6378929950358523</c:v>
                </c:pt>
                <c:pt idx="5">
                  <c:v>4.2060121345835633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8-40BC-B767-D0BD7FAF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764032"/>
        <c:axId val="100876556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ООУ!$O$48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ООУ!$O$49:$O$54</c:f>
              <c:numCache>
                <c:formatCode>0.00</c:formatCode>
                <c:ptCount val="6"/>
                <c:pt idx="0">
                  <c:v>3.6862745098039214</c:v>
                </c:pt>
                <c:pt idx="1">
                  <c:v>3.8169934640522878</c:v>
                </c:pt>
                <c:pt idx="2">
                  <c:v>3.8954248366013071</c:v>
                </c:pt>
                <c:pt idx="3">
                  <c:v>3.5816993464052289</c:v>
                </c:pt>
                <c:pt idx="4">
                  <c:v>3.6143790849673203</c:v>
                </c:pt>
                <c:pt idx="5">
                  <c:v>4.4248366013071898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68-40BC-B767-D0BD7FAF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764032"/>
        <c:axId val="1008765568"/>
      </c:barChart>
      <c:lineChart>
        <c:grouping val="standard"/>
        <c:varyColors val="0"/>
        <c:ser>
          <c:idx val="2"/>
          <c:order val="0"/>
          <c:tx>
            <c:strRef>
              <c:f>ООУ!$K$48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ООУ!$K$49:$K$54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68-40BC-B767-D0BD7FAF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764032"/>
        <c:axId val="1008765568"/>
      </c:lineChart>
      <c:catAx>
        <c:axId val="100876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765568"/>
        <c:crosses val="autoZero"/>
        <c:auto val="1"/>
        <c:lblAlgn val="ctr"/>
        <c:lblOffset val="100"/>
        <c:noMultiLvlLbl val="0"/>
      </c:catAx>
      <c:valAx>
        <c:axId val="100876556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764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55615911368301E-4"/>
          <c:y val="0.93135717753149194"/>
          <c:w val="0.99820404742140068"/>
          <c:h val="5.6103637515529992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ООУ!$X$45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ООУ!$X$49:$X$54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D-4502-8BE1-8B6F9B1746D0}"/>
            </c:ext>
          </c:extLst>
        </c:ser>
        <c:ser>
          <c:idx val="0"/>
          <c:order val="1"/>
          <c:tx>
            <c:strRef>
              <c:f>ООУ!$Y$45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ООУ!$Y$49:$Y$54</c:f>
              <c:numCache>
                <c:formatCode>0.00</c:formatCode>
                <c:ptCount val="6"/>
                <c:pt idx="0">
                  <c:v>1.5571428571428569</c:v>
                </c:pt>
                <c:pt idx="1">
                  <c:v>1.6408163265306124</c:v>
                </c:pt>
                <c:pt idx="2">
                  <c:v>0.94132653061224492</c:v>
                </c:pt>
                <c:pt idx="3">
                  <c:v>1.2857142857142856</c:v>
                </c:pt>
                <c:pt idx="4">
                  <c:v>1.3413265306122448</c:v>
                </c:pt>
                <c:pt idx="5">
                  <c:v>1.0591836734693878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9D-4502-8BE1-8B6F9B1746D0}"/>
            </c:ext>
          </c:extLst>
        </c:ser>
        <c:ser>
          <c:idx val="1"/>
          <c:order val="2"/>
          <c:tx>
            <c:strRef>
              <c:f>ООУ!$Z$45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ООУ!$Z$49:$Z$54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9D-4502-8BE1-8B6F9B1746D0}"/>
            </c:ext>
          </c:extLst>
        </c:ser>
        <c:ser>
          <c:idx val="3"/>
          <c:order val="3"/>
          <c:tx>
            <c:strRef>
              <c:f>ООУ!$AA$45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ООУ!$AA$49:$AA$54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9D-4502-8BE1-8B6F9B174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489024"/>
        <c:axId val="1007490560"/>
      </c:barChart>
      <c:catAx>
        <c:axId val="10074890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490560"/>
        <c:crosses val="autoZero"/>
        <c:auto val="1"/>
        <c:lblAlgn val="ctr"/>
        <c:lblOffset val="100"/>
        <c:noMultiLvlLbl val="0"/>
      </c:catAx>
      <c:valAx>
        <c:axId val="1007490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7489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6.8642822468508044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ООУ!$AC$45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ООУ!$AC$49:$AC$54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B-4A73-BAC0-9D8D8141E883}"/>
            </c:ext>
          </c:extLst>
        </c:ser>
        <c:ser>
          <c:idx val="0"/>
          <c:order val="1"/>
          <c:tx>
            <c:strRef>
              <c:f>ООУ!$AD$45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ООУ!$AD$49:$AD$54</c:f>
              <c:numCache>
                <c:formatCode>0.00</c:formatCode>
                <c:ptCount val="6"/>
                <c:pt idx="0">
                  <c:v>1.7110921865020225</c:v>
                </c:pt>
                <c:pt idx="1">
                  <c:v>1.7248243559718968</c:v>
                </c:pt>
                <c:pt idx="2">
                  <c:v>0.86366297636789424</c:v>
                </c:pt>
                <c:pt idx="3">
                  <c:v>1.1453055141579731</c:v>
                </c:pt>
                <c:pt idx="4">
                  <c:v>1.2459282520757933</c:v>
                </c:pt>
                <c:pt idx="5">
                  <c:v>0.98765169256972563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B-4A73-BAC0-9D8D8141E883}"/>
            </c:ext>
          </c:extLst>
        </c:ser>
        <c:ser>
          <c:idx val="1"/>
          <c:order val="2"/>
          <c:tx>
            <c:strRef>
              <c:f>ООУ!$AE$45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ООУ!$AE$49:$AE$54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6B-4A73-BAC0-9D8D8141E883}"/>
            </c:ext>
          </c:extLst>
        </c:ser>
        <c:ser>
          <c:idx val="3"/>
          <c:order val="3"/>
          <c:tx>
            <c:strRef>
              <c:f>ООУ!$AF$45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ООУ!$AF$49:$AF$54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6B-4A73-BAC0-9D8D8141E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537152"/>
        <c:axId val="1008403200"/>
      </c:barChart>
      <c:catAx>
        <c:axId val="10075371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403200"/>
        <c:crosses val="autoZero"/>
        <c:auto val="1"/>
        <c:lblAlgn val="ctr"/>
        <c:lblOffset val="100"/>
        <c:noMultiLvlLbl val="0"/>
      </c:catAx>
      <c:valAx>
        <c:axId val="1008403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7537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6.4463094150848693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4749710533880298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ООУ!$H$45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ООУ!$H$49:$H$54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3-437F-BB54-39B0A7BCFBAE}"/>
            </c:ext>
          </c:extLst>
        </c:ser>
        <c:ser>
          <c:idx val="5"/>
          <c:order val="1"/>
          <c:tx>
            <c:strRef>
              <c:f>ООУ!$I$45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ООУ!$I$49:$I$54</c:f>
              <c:numCache>
                <c:formatCode>0.00</c:formatCode>
                <c:ptCount val="6"/>
                <c:pt idx="0">
                  <c:v>5</c:v>
                </c:pt>
                <c:pt idx="1">
                  <c:v>5</c:v>
                </c:pt>
                <c:pt idx="2">
                  <c:v>4.625</c:v>
                </c:pt>
                <c:pt idx="3">
                  <c:v>4.5</c:v>
                </c:pt>
                <c:pt idx="4">
                  <c:v>4.625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3-437F-BB54-39B0A7BCFBAE}"/>
            </c:ext>
          </c:extLst>
        </c:ser>
        <c:ser>
          <c:idx val="0"/>
          <c:order val="2"/>
          <c:tx>
            <c:strRef>
              <c:f>ООУ!$J$45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ООУ!$J$49:$J$54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3-437F-BB54-39B0A7BCFBAE}"/>
            </c:ext>
          </c:extLst>
        </c:ser>
        <c:ser>
          <c:idx val="1"/>
          <c:order val="3"/>
          <c:tx>
            <c:strRef>
              <c:f>ООУ!$K$45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ООУ!$K$49:$K$54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03-437F-BB54-39B0A7BCF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532288"/>
        <c:axId val="1009550848"/>
      </c:barChart>
      <c:lineChart>
        <c:grouping val="standard"/>
        <c:varyColors val="0"/>
        <c:ser>
          <c:idx val="2"/>
          <c:order val="4"/>
          <c:tx>
            <c:strRef>
              <c:f>ООУ!$T$45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ООУ!$G$49:$G$54</c:f>
              <c:strCache>
                <c:ptCount val="6"/>
                <c:pt idx="0">
                  <c:v>6. Еда в школьной столовой чаще всего ВКУСНАЯ</c:v>
                </c:pt>
                <c:pt idx="1">
                  <c:v>11. В школьных туалетах соблюдается чистота и гигиена</c:v>
                </c:pt>
                <c:pt idx="2">
                  <c:v>16. В моей школе во всех учебных помещениях тепло</c:v>
                </c:pt>
                <c:pt idx="3">
                  <c:v>21. В моей школе МОЖНО получить помощь медицинского работника</c:v>
                </c:pt>
                <c:pt idx="4">
                  <c:v>24. В моей школе НЕТ старых и неудобных столов и стульев</c:v>
                </c:pt>
                <c:pt idx="5">
                  <c:v>40. Территория моей школы безопасна и хорошо освещена</c:v>
                </c:pt>
              </c:strCache>
            </c:strRef>
          </c:cat>
          <c:val>
            <c:numRef>
              <c:f>ООУ!$T$49:$T$54</c:f>
              <c:numCache>
                <c:formatCode>0.00</c:formatCode>
                <c:ptCount val="6"/>
                <c:pt idx="0">
                  <c:v>5</c:v>
                </c:pt>
                <c:pt idx="1">
                  <c:v>5</c:v>
                </c:pt>
                <c:pt idx="2">
                  <c:v>4.625</c:v>
                </c:pt>
                <c:pt idx="3">
                  <c:v>4.5</c:v>
                </c:pt>
                <c:pt idx="4">
                  <c:v>4.625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03-437F-BB54-39B0A7BCF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32288"/>
        <c:axId val="1009550848"/>
      </c:lineChart>
      <c:catAx>
        <c:axId val="100953228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550848"/>
        <c:crosses val="autoZero"/>
        <c:auto val="1"/>
        <c:lblAlgn val="ctr"/>
        <c:lblOffset val="100"/>
        <c:noMultiLvlLbl val="0"/>
      </c:catAx>
      <c:valAx>
        <c:axId val="10095508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532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934823781622993"/>
          <c:y val="0.93591867630966197"/>
          <c:w val="0.32102106990976181"/>
          <c:h val="6.028336583318935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357019855629623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ООУ!$V$59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ООУ!$V$60:$V$63</c:f>
              <c:numCache>
                <c:formatCode>0.00</c:formatCode>
                <c:ptCount val="4"/>
                <c:pt idx="0">
                  <c:v>3.759530248582966</c:v>
                </c:pt>
                <c:pt idx="1">
                  <c:v>3.8752639573222689</c:v>
                </c:pt>
                <c:pt idx="2">
                  <c:v>3.5653687993183416</c:v>
                </c:pt>
                <c:pt idx="3">
                  <c:v>3.6440929129774386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5-4AC5-917D-67748A86D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609344"/>
        <c:axId val="100961932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ООУ!$U$59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ООУ!$U$60:$U$63</c:f>
              <c:numCache>
                <c:formatCode>0.00</c:formatCode>
                <c:ptCount val="4"/>
                <c:pt idx="0">
                  <c:v>3.7344309234073014</c:v>
                </c:pt>
                <c:pt idx="1">
                  <c:v>3.9262705798138868</c:v>
                </c:pt>
                <c:pt idx="2">
                  <c:v>3.618468146027201</c:v>
                </c:pt>
                <c:pt idx="3">
                  <c:v>3.6721546170365067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95-4AC5-917D-67748A86D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609344"/>
        <c:axId val="1009619328"/>
      </c:barChart>
      <c:lineChart>
        <c:grouping val="standard"/>
        <c:varyColors val="0"/>
        <c:ser>
          <c:idx val="2"/>
          <c:order val="0"/>
          <c:tx>
            <c:strRef>
              <c:f>ООУ!$T$59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ООУ!$T$60:$T$63</c:f>
              <c:numCache>
                <c:formatCode>0.00</c:formatCode>
                <c:ptCount val="4"/>
                <c:pt idx="0">
                  <c:v>4.875</c:v>
                </c:pt>
                <c:pt idx="1">
                  <c:v>4.5</c:v>
                </c:pt>
                <c:pt idx="2">
                  <c:v>4.625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95-4AC5-917D-67748A86D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609344"/>
        <c:axId val="1009619328"/>
      </c:lineChart>
      <c:catAx>
        <c:axId val="100960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619328"/>
        <c:crosses val="autoZero"/>
        <c:auto val="1"/>
        <c:lblAlgn val="ctr"/>
        <c:lblOffset val="100"/>
        <c:noMultiLvlLbl val="0"/>
      </c:catAx>
      <c:valAx>
        <c:axId val="100961932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609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4180649832564034"/>
          <c:w val="1"/>
          <c:h val="4.565431672138161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493492049420138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ООУ!$P$59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ООУ!$P$60:$P$63</c:f>
              <c:numCache>
                <c:formatCode>0.00</c:formatCode>
                <c:ptCount val="4"/>
                <c:pt idx="0">
                  <c:v>3.745812908496732</c:v>
                </c:pt>
                <c:pt idx="1">
                  <c:v>3.8598856209150325</c:v>
                </c:pt>
                <c:pt idx="2">
                  <c:v>3.4808006535947711</c:v>
                </c:pt>
                <c:pt idx="3">
                  <c:v>3.4868259803921569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6-412C-8C4B-3B7214F50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378432"/>
        <c:axId val="100937996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ООУ!$L$59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ООУ!$L$60:$L$63</c:f>
              <c:numCache>
                <c:formatCode>0.00</c:formatCode>
                <c:ptCount val="4"/>
                <c:pt idx="0">
                  <c:v>3.7597765363128492</c:v>
                </c:pt>
                <c:pt idx="1">
                  <c:v>3.9404096834264433</c:v>
                </c:pt>
                <c:pt idx="2">
                  <c:v>3.5679702048417132</c:v>
                </c:pt>
                <c:pt idx="3">
                  <c:v>3.5288640595903167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6-412C-8C4B-3B7214F50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378432"/>
        <c:axId val="1009379968"/>
      </c:barChart>
      <c:lineChart>
        <c:grouping val="standard"/>
        <c:varyColors val="0"/>
        <c:ser>
          <c:idx val="2"/>
          <c:order val="0"/>
          <c:tx>
            <c:strRef>
              <c:f>ООУ!$H$59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ООУ!$H$60:$H$63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46-412C-8C4B-3B7214F50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378432"/>
        <c:axId val="1009379968"/>
      </c:lineChart>
      <c:catAx>
        <c:axId val="100937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379968"/>
        <c:crosses val="autoZero"/>
        <c:auto val="1"/>
        <c:lblAlgn val="ctr"/>
        <c:lblOffset val="100"/>
        <c:noMultiLvlLbl val="0"/>
      </c:catAx>
      <c:valAx>
        <c:axId val="100937996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3784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17585301837271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ООУ!$Q$59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ООУ!$Q$60:$Q$63</c:f>
              <c:numCache>
                <c:formatCode>0.00</c:formatCode>
                <c:ptCount val="4"/>
                <c:pt idx="0">
                  <c:v>3.7054502874175004</c:v>
                </c:pt>
                <c:pt idx="1">
                  <c:v>3.8678944006812861</c:v>
                </c:pt>
                <c:pt idx="2">
                  <c:v>3.5571641473280819</c:v>
                </c:pt>
                <c:pt idx="3">
                  <c:v>3.7773046625505642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9-4422-894F-74C0D5F67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438080"/>
        <c:axId val="1009448064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ООУ!$M$59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ООУ!$M$60:$M$63</c:f>
              <c:numCache>
                <c:formatCode>0.00</c:formatCode>
                <c:ptCount val="4"/>
                <c:pt idx="0">
                  <c:v>3.6653061224489796</c:v>
                </c:pt>
                <c:pt idx="1">
                  <c:v>3.906122448979592</c:v>
                </c:pt>
                <c:pt idx="2">
                  <c:v>3.657142857142857</c:v>
                </c:pt>
                <c:pt idx="3">
                  <c:v>3.7795918367346939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59-4422-894F-74C0D5F67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438080"/>
        <c:axId val="1009448064"/>
      </c:barChart>
      <c:lineChart>
        <c:grouping val="standard"/>
        <c:varyColors val="0"/>
        <c:ser>
          <c:idx val="2"/>
          <c:order val="0"/>
          <c:tx>
            <c:strRef>
              <c:f>ООУ!$I$59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ООУ!$I$60:$I$63</c:f>
              <c:numCache>
                <c:formatCode>0.00</c:formatCode>
                <c:ptCount val="4"/>
                <c:pt idx="0">
                  <c:v>4.875</c:v>
                </c:pt>
                <c:pt idx="1">
                  <c:v>4.5</c:v>
                </c:pt>
                <c:pt idx="2">
                  <c:v>4.625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59-4422-894F-74C0D5F67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438080"/>
        <c:axId val="1009448064"/>
      </c:lineChart>
      <c:catAx>
        <c:axId val="100943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448064"/>
        <c:crosses val="autoZero"/>
        <c:auto val="1"/>
        <c:lblAlgn val="ctr"/>
        <c:lblOffset val="100"/>
        <c:noMultiLvlLbl val="0"/>
      </c:catAx>
      <c:valAx>
        <c:axId val="100944806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4380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493492049420138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ООУ!$R$59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ООУ!$R$60:$R$63</c:f>
              <c:numCache>
                <c:formatCode>0.00</c:formatCode>
                <c:ptCount val="4"/>
                <c:pt idx="0">
                  <c:v>3.8335326476919396</c:v>
                </c:pt>
                <c:pt idx="1">
                  <c:v>3.9153312604640038</c:v>
                </c:pt>
                <c:pt idx="2">
                  <c:v>3.6555847883281514</c:v>
                </c:pt>
                <c:pt idx="3">
                  <c:v>3.72662042573547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E-4944-8F2F-5484CD974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985408"/>
        <c:axId val="1009986944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ООУ!$N$59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ООУ!$N$60:$N$63</c:f>
              <c:numCache>
                <c:formatCode>0.00</c:formatCode>
                <c:ptCount val="4"/>
                <c:pt idx="0">
                  <c:v>3.585253456221198</c:v>
                </c:pt>
                <c:pt idx="1">
                  <c:v>3.8018433179723501</c:v>
                </c:pt>
                <c:pt idx="2">
                  <c:v>3.4193548387096775</c:v>
                </c:pt>
                <c:pt idx="3">
                  <c:v>3.5345622119815667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1E-4944-8F2F-5484CD974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85408"/>
        <c:axId val="1009986944"/>
      </c:barChart>
      <c:lineChart>
        <c:grouping val="standard"/>
        <c:varyColors val="0"/>
        <c:ser>
          <c:idx val="2"/>
          <c:order val="0"/>
          <c:tx>
            <c:strRef>
              <c:f>ООУ!$J$59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ООУ!$J$60:$J$63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1E-4944-8F2F-5484CD974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985408"/>
        <c:axId val="1009986944"/>
      </c:lineChart>
      <c:catAx>
        <c:axId val="100998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986944"/>
        <c:crosses val="autoZero"/>
        <c:auto val="1"/>
        <c:lblAlgn val="ctr"/>
        <c:lblOffset val="100"/>
        <c:noMultiLvlLbl val="0"/>
      </c:catAx>
      <c:valAx>
        <c:axId val="100998694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9854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4131158374906325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ООУ!$S$59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ООУ!$S$60:$S$63</c:f>
              <c:numCache>
                <c:formatCode>0.00</c:formatCode>
                <c:ptCount val="4"/>
                <c:pt idx="0">
                  <c:v>3.8513513513513513</c:v>
                </c:pt>
                <c:pt idx="1">
                  <c:v>3.8896856039713184</c:v>
                </c:pt>
                <c:pt idx="2">
                  <c:v>3.7109762824048538</c:v>
                </c:pt>
                <c:pt idx="3">
                  <c:v>3.6285162713734143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B-46B0-8F18-D32A3F801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349952"/>
        <c:axId val="100835148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ООУ!$O$59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ООУ!$O$60:$O$63</c:f>
              <c:numCache>
                <c:formatCode>0.00</c:formatCode>
                <c:ptCount val="4"/>
                <c:pt idx="0">
                  <c:v>4.0784313725490193</c:v>
                </c:pt>
                <c:pt idx="1">
                  <c:v>4.117647058823529</c:v>
                </c:pt>
                <c:pt idx="2">
                  <c:v>3.9542483660130721</c:v>
                </c:pt>
                <c:pt idx="3">
                  <c:v>4.0261437908496731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B-46B0-8F18-D32A3F801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349952"/>
        <c:axId val="1008351488"/>
      </c:barChart>
      <c:lineChart>
        <c:grouping val="standard"/>
        <c:varyColors val="0"/>
        <c:ser>
          <c:idx val="2"/>
          <c:order val="0"/>
          <c:tx>
            <c:strRef>
              <c:f>ООУ!$K$59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ООУ!$K$60:$K$63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AB-46B0-8F18-D32A3F801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349952"/>
        <c:axId val="1008351488"/>
      </c:lineChart>
      <c:catAx>
        <c:axId val="100834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8351488"/>
        <c:crosses val="autoZero"/>
        <c:auto val="1"/>
        <c:lblAlgn val="ctr"/>
        <c:lblOffset val="100"/>
        <c:noMultiLvlLbl val="0"/>
      </c:catAx>
      <c:valAx>
        <c:axId val="100835148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8349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0173464754981374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ООУ!$Q$18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C000">
                <a:alpha val="30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ООУ!$Q$19:$Q$34</c:f>
              <c:numCache>
                <c:formatCode>0.00</c:formatCode>
                <c:ptCount val="16"/>
                <c:pt idx="0">
                  <c:v>4.058973813072174</c:v>
                </c:pt>
                <c:pt idx="1">
                  <c:v>3.6160315094741322</c:v>
                </c:pt>
                <c:pt idx="2">
                  <c:v>3.6686182669789229</c:v>
                </c:pt>
                <c:pt idx="3">
                  <c:v>4.2934852033212687</c:v>
                </c:pt>
                <c:pt idx="4">
                  <c:v>3.8631041090057483</c:v>
                </c:pt>
                <c:pt idx="5">
                  <c:v>4.0557802852884821</c:v>
                </c:pt>
                <c:pt idx="6">
                  <c:v>3.7800723866297639</c:v>
                </c:pt>
                <c:pt idx="7">
                  <c:v>3.4906323185011709</c:v>
                </c:pt>
                <c:pt idx="8">
                  <c:v>4.1342346178411749</c:v>
                </c:pt>
                <c:pt idx="9">
                  <c:v>3.8836491377474984</c:v>
                </c:pt>
                <c:pt idx="10">
                  <c:v>3.9886097509048328</c:v>
                </c:pt>
                <c:pt idx="11">
                  <c:v>4.0552480306578671</c:v>
                </c:pt>
                <c:pt idx="12">
                  <c:v>3.8321268895039386</c:v>
                </c:pt>
                <c:pt idx="13">
                  <c:v>4.1087928464977646</c:v>
                </c:pt>
                <c:pt idx="14">
                  <c:v>3.9750904832872047</c:v>
                </c:pt>
                <c:pt idx="15">
                  <c:v>4.1822439855226738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8-490B-AF4F-F8FE5DDC5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126400"/>
        <c:axId val="100712793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ООУ!$M$18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ООУ!$M$19:$M$34</c:f>
              <c:numCache>
                <c:formatCode>0.00</c:formatCode>
                <c:ptCount val="16"/>
                <c:pt idx="0">
                  <c:v>3.8632653061224489</c:v>
                </c:pt>
                <c:pt idx="1">
                  <c:v>3.6918367346938776</c:v>
                </c:pt>
                <c:pt idx="2">
                  <c:v>3.6183673469387756</c:v>
                </c:pt>
                <c:pt idx="3">
                  <c:v>4.4408163265306122</c:v>
                </c:pt>
                <c:pt idx="4">
                  <c:v>3.8571428571428572</c:v>
                </c:pt>
                <c:pt idx="5">
                  <c:v>3.9673469387755103</c:v>
                </c:pt>
                <c:pt idx="6">
                  <c:v>3.9938775510204083</c:v>
                </c:pt>
                <c:pt idx="7">
                  <c:v>3.6510204081632653</c:v>
                </c:pt>
                <c:pt idx="8">
                  <c:v>4.2938775510204081</c:v>
                </c:pt>
                <c:pt idx="9">
                  <c:v>4.0857142857142854</c:v>
                </c:pt>
                <c:pt idx="10">
                  <c:v>4.0204081632653059</c:v>
                </c:pt>
                <c:pt idx="11">
                  <c:v>4.0714285714285712</c:v>
                </c:pt>
                <c:pt idx="12">
                  <c:v>3.9510204081632652</c:v>
                </c:pt>
                <c:pt idx="13">
                  <c:v>3.9795918367346941</c:v>
                </c:pt>
                <c:pt idx="14">
                  <c:v>4.0816326530612246</c:v>
                </c:pt>
                <c:pt idx="15">
                  <c:v>4.1612244897959183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8-490B-AF4F-F8FE5DDC5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126400"/>
        <c:axId val="1007127936"/>
      </c:barChart>
      <c:lineChart>
        <c:grouping val="standard"/>
        <c:varyColors val="0"/>
        <c:ser>
          <c:idx val="2"/>
          <c:order val="0"/>
          <c:tx>
            <c:strRef>
              <c:f>ООУ!$I$18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ООУ!$I$19:$I$34</c:f>
              <c:numCache>
                <c:formatCode>0.00</c:formatCode>
                <c:ptCount val="16"/>
                <c:pt idx="0">
                  <c:v>4.25</c:v>
                </c:pt>
                <c:pt idx="1">
                  <c:v>3.375</c:v>
                </c:pt>
                <c:pt idx="2">
                  <c:v>4</c:v>
                </c:pt>
                <c:pt idx="3">
                  <c:v>4.375</c:v>
                </c:pt>
                <c:pt idx="4">
                  <c:v>4.625</c:v>
                </c:pt>
                <c:pt idx="5">
                  <c:v>4.25</c:v>
                </c:pt>
                <c:pt idx="6">
                  <c:v>4.125</c:v>
                </c:pt>
                <c:pt idx="7">
                  <c:v>4.625</c:v>
                </c:pt>
                <c:pt idx="8">
                  <c:v>4.625</c:v>
                </c:pt>
                <c:pt idx="9">
                  <c:v>4.25</c:v>
                </c:pt>
                <c:pt idx="10">
                  <c:v>4.625</c:v>
                </c:pt>
                <c:pt idx="11">
                  <c:v>4.25</c:v>
                </c:pt>
                <c:pt idx="12">
                  <c:v>4.5</c:v>
                </c:pt>
                <c:pt idx="13">
                  <c:v>4.375</c:v>
                </c:pt>
                <c:pt idx="14">
                  <c:v>5</c:v>
                </c:pt>
                <c:pt idx="15">
                  <c:v>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18-490B-AF4F-F8FE5DDC5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126400"/>
        <c:axId val="1007127936"/>
      </c:lineChart>
      <c:catAx>
        <c:axId val="100712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127936"/>
        <c:crosses val="autoZero"/>
        <c:auto val="1"/>
        <c:lblAlgn val="ctr"/>
        <c:lblOffset val="100"/>
        <c:noMultiLvlLbl val="0"/>
      </c:catAx>
      <c:valAx>
        <c:axId val="100712793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126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0917775503241215E-2"/>
          <c:y val="0.89455647981306408"/>
          <c:w val="0.98635278062094844"/>
          <c:h val="3.1025267609573883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ООУ!$X$56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ООУ!$X$60:$X$63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1-4071-AF0E-22A8E164D77F}"/>
            </c:ext>
          </c:extLst>
        </c:ser>
        <c:ser>
          <c:idx val="0"/>
          <c:order val="1"/>
          <c:tx>
            <c:strRef>
              <c:f>ООУ!$Y$56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ООУ!$Y$60:$Y$63</c:f>
              <c:numCache>
                <c:formatCode>0.00</c:formatCode>
                <c:ptCount val="4"/>
                <c:pt idx="0">
                  <c:v>1.2096938775510204</c:v>
                </c:pt>
                <c:pt idx="1">
                  <c:v>0.59387755102040796</c:v>
                </c:pt>
                <c:pt idx="2">
                  <c:v>0.96785714285714297</c:v>
                </c:pt>
                <c:pt idx="3">
                  <c:v>1.0954081632653061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1-4071-AF0E-22A8E164D77F}"/>
            </c:ext>
          </c:extLst>
        </c:ser>
        <c:ser>
          <c:idx val="1"/>
          <c:order val="2"/>
          <c:tx>
            <c:strRef>
              <c:f>ООУ!$Z$56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ООУ!$Z$60:$Z$63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1-4071-AF0E-22A8E164D77F}"/>
            </c:ext>
          </c:extLst>
        </c:ser>
        <c:ser>
          <c:idx val="3"/>
          <c:order val="3"/>
          <c:tx>
            <c:strRef>
              <c:f>ООУ!$AA$56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ООУ!$AA$60:$AA$63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1-4071-AF0E-22A8E164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233920"/>
        <c:axId val="1009235456"/>
      </c:barChart>
      <c:catAx>
        <c:axId val="10092339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235456"/>
        <c:crosses val="autoZero"/>
        <c:auto val="1"/>
        <c:lblAlgn val="ctr"/>
        <c:lblOffset val="100"/>
        <c:noMultiLvlLbl val="0"/>
      </c:catAx>
      <c:valAx>
        <c:axId val="100923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923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5.401377335670031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ООУ!$AC$56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ООУ!$AC$60:$AC$63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8-43C1-9C84-7C5D68802D03}"/>
            </c:ext>
          </c:extLst>
        </c:ser>
        <c:ser>
          <c:idx val="0"/>
          <c:order val="1"/>
          <c:tx>
            <c:strRef>
              <c:f>ООУ!$AD$56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ООУ!$AD$60:$AD$63</c:f>
              <c:numCache>
                <c:formatCode>0.00</c:formatCode>
                <c:ptCount val="4"/>
                <c:pt idx="0">
                  <c:v>1.1695497125824996</c:v>
                </c:pt>
                <c:pt idx="1">
                  <c:v>0.63210559931871391</c:v>
                </c:pt>
                <c:pt idx="2">
                  <c:v>1.0678358526719181</c:v>
                </c:pt>
                <c:pt idx="3">
                  <c:v>1.0976953374494358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98-43C1-9C84-7C5D68802D03}"/>
            </c:ext>
          </c:extLst>
        </c:ser>
        <c:ser>
          <c:idx val="1"/>
          <c:order val="2"/>
          <c:tx>
            <c:strRef>
              <c:f>ООУ!$AE$56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ООУ!$AE$60:$AE$63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98-43C1-9C84-7C5D68802D03}"/>
            </c:ext>
          </c:extLst>
        </c:ser>
        <c:ser>
          <c:idx val="3"/>
          <c:order val="3"/>
          <c:tx>
            <c:strRef>
              <c:f>ООУ!$AF$56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ООУ!$AF$60:$AF$63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98-43C1-9C84-7C5D68802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888256"/>
        <c:axId val="1009894144"/>
      </c:barChart>
      <c:catAx>
        <c:axId val="10098882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894144"/>
        <c:crosses val="autoZero"/>
        <c:auto val="1"/>
        <c:lblAlgn val="ctr"/>
        <c:lblOffset val="100"/>
        <c:noMultiLvlLbl val="0"/>
      </c:catAx>
      <c:valAx>
        <c:axId val="100989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9888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5.401377335670031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406734956492772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ООУ!$H$56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ООУ!$H$60:$H$63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5-4B50-9C5C-6CF25A3B5794}"/>
            </c:ext>
          </c:extLst>
        </c:ser>
        <c:ser>
          <c:idx val="5"/>
          <c:order val="1"/>
          <c:tx>
            <c:strRef>
              <c:f>ООУ!$I$56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ООУ!$I$60:$I$63</c:f>
              <c:numCache>
                <c:formatCode>0.00</c:formatCode>
                <c:ptCount val="4"/>
                <c:pt idx="0">
                  <c:v>4.875</c:v>
                </c:pt>
                <c:pt idx="1">
                  <c:v>4.5</c:v>
                </c:pt>
                <c:pt idx="2">
                  <c:v>4.625</c:v>
                </c:pt>
                <c:pt idx="3">
                  <c:v>4.875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5-4B50-9C5C-6CF25A3B5794}"/>
            </c:ext>
          </c:extLst>
        </c:ser>
        <c:ser>
          <c:idx val="0"/>
          <c:order val="2"/>
          <c:tx>
            <c:strRef>
              <c:f>ООУ!$J$56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ООУ!$J$60:$J$63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25-4B50-9C5C-6CF25A3B5794}"/>
            </c:ext>
          </c:extLst>
        </c:ser>
        <c:ser>
          <c:idx val="1"/>
          <c:order val="3"/>
          <c:tx>
            <c:strRef>
              <c:f>ООУ!$K$56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ООУ!$K$60:$K$63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25-4B50-9C5C-6CF25A3B5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380160"/>
        <c:axId val="1010386432"/>
      </c:barChart>
      <c:lineChart>
        <c:grouping val="standard"/>
        <c:varyColors val="0"/>
        <c:ser>
          <c:idx val="2"/>
          <c:order val="4"/>
          <c:tx>
            <c:strRef>
              <c:f>ООУ!$T$56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ООУ!$G$60:$G$63</c:f>
              <c:strCache>
                <c:ptCount val="4"/>
                <c:pt idx="0">
                  <c:v>7. В моей школе учителя  ставят оценки справедливо ( не завышая и не занижая)</c:v>
                </c:pt>
                <c:pt idx="1">
                  <c:v>17. В моей школе большинство учителей очень интересно преподают свой предмет</c:v>
                </c:pt>
                <c:pt idx="2">
                  <c:v>25. В моей школе учителя так просто и понятно преподают свой предмет, что каждый способен его усвоить</c:v>
                </c:pt>
                <c:pt idx="3">
                  <c:v>39. В моей школе Я ПОЛУЧИЛ СУЩЕСТВЕННУЮ  ПОМОЩЬ при подготовке к ЕГЭ (ОГЭ)</c:v>
                </c:pt>
              </c:strCache>
            </c:strRef>
          </c:cat>
          <c:val>
            <c:numRef>
              <c:f>ООУ!$T$60:$T$63</c:f>
              <c:numCache>
                <c:formatCode>0.00</c:formatCode>
                <c:ptCount val="4"/>
                <c:pt idx="0">
                  <c:v>4.875</c:v>
                </c:pt>
                <c:pt idx="1">
                  <c:v>4.5</c:v>
                </c:pt>
                <c:pt idx="2">
                  <c:v>4.625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25-4B50-9C5C-6CF25A3B5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380160"/>
        <c:axId val="1010386432"/>
      </c:lineChart>
      <c:catAx>
        <c:axId val="10103801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386432"/>
        <c:crosses val="autoZero"/>
        <c:auto val="1"/>
        <c:lblAlgn val="ctr"/>
        <c:lblOffset val="100"/>
        <c:noMultiLvlLbl val="0"/>
      </c:catAx>
      <c:valAx>
        <c:axId val="101038643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38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480712556785055"/>
          <c:y val="0.93591867630966197"/>
          <c:w val="0.3715157816122524"/>
          <c:h val="6.408132369033807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493492049420138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ООУ!$V$68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ООУ!$V$69:$V$73</c:f>
              <c:numCache>
                <c:formatCode>0.00</c:formatCode>
                <c:ptCount val="5"/>
                <c:pt idx="0">
                  <c:v>3.9034194050309341</c:v>
                </c:pt>
                <c:pt idx="1">
                  <c:v>3.178750046308302</c:v>
                </c:pt>
                <c:pt idx="2">
                  <c:v>3.3974734190345646</c:v>
                </c:pt>
                <c:pt idx="3">
                  <c:v>3.275923387544919</c:v>
                </c:pt>
                <c:pt idx="4">
                  <c:v>2.6566887711628939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6-4135-AB78-0E0F60917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461312"/>
        <c:axId val="101046720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ООУ!$U$68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ООУ!$U$69:$U$73</c:f>
              <c:numCache>
                <c:formatCode>0.00</c:formatCode>
                <c:ptCount val="5"/>
                <c:pt idx="0">
                  <c:v>3.9677881173944165</c:v>
                </c:pt>
                <c:pt idx="1">
                  <c:v>3.2712956335003578</c:v>
                </c:pt>
                <c:pt idx="2">
                  <c:v>3.3750894774516822</c:v>
                </c:pt>
                <c:pt idx="3">
                  <c:v>3.325697924123121</c:v>
                </c:pt>
                <c:pt idx="4">
                  <c:v>2.7809591982820328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6-4135-AB78-0E0F60917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461312"/>
        <c:axId val="1010467200"/>
      </c:barChart>
      <c:lineChart>
        <c:grouping val="standard"/>
        <c:varyColors val="0"/>
        <c:ser>
          <c:idx val="2"/>
          <c:order val="0"/>
          <c:tx>
            <c:strRef>
              <c:f>ООУ!$T$68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ООУ!$T$69:$T$73</c:f>
              <c:numCache>
                <c:formatCode>0.00</c:formatCode>
                <c:ptCount val="5"/>
                <c:pt idx="0">
                  <c:v>4.875</c:v>
                </c:pt>
                <c:pt idx="1">
                  <c:v>4.5</c:v>
                </c:pt>
                <c:pt idx="2">
                  <c:v>4.75</c:v>
                </c:pt>
                <c:pt idx="3">
                  <c:v>3.75</c:v>
                </c:pt>
                <c:pt idx="4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E6-4135-AB78-0E0F60917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461312"/>
        <c:axId val="1010467200"/>
      </c:lineChart>
      <c:catAx>
        <c:axId val="101046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467200"/>
        <c:crosses val="autoZero"/>
        <c:auto val="1"/>
        <c:lblAlgn val="ctr"/>
        <c:lblOffset val="100"/>
        <c:noMultiLvlLbl val="0"/>
      </c:catAx>
      <c:valAx>
        <c:axId val="101046720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461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994272466197564E-3"/>
          <c:y val="0.93971663416681062"/>
          <c:w val="0.99280103804834019"/>
          <c:h val="4.774418088021129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220547661839107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ООУ!$P$68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ООУ!$P$69:$P$73</c:f>
              <c:numCache>
                <c:formatCode>0.00</c:formatCode>
                <c:ptCount val="5"/>
                <c:pt idx="0">
                  <c:v>3.8546772875816995</c:v>
                </c:pt>
                <c:pt idx="1">
                  <c:v>3.1536968954248366</c:v>
                </c:pt>
                <c:pt idx="2">
                  <c:v>3.3252655228758168</c:v>
                </c:pt>
                <c:pt idx="3">
                  <c:v>3.2571486928104574</c:v>
                </c:pt>
                <c:pt idx="4">
                  <c:v>2.6107026143790848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4-4A27-9C65-237DAC11E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226304"/>
        <c:axId val="101022784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ООУ!$L$68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ООУ!$L$69:$L$73</c:f>
              <c:numCache>
                <c:formatCode>0.00</c:formatCode>
                <c:ptCount val="5"/>
                <c:pt idx="0">
                  <c:v>3.9683426443202978</c:v>
                </c:pt>
                <c:pt idx="1">
                  <c:v>3.3221601489757915</c:v>
                </c:pt>
                <c:pt idx="2">
                  <c:v>3.3351955307262569</c:v>
                </c:pt>
                <c:pt idx="3">
                  <c:v>3.3873370577281192</c:v>
                </c:pt>
                <c:pt idx="4">
                  <c:v>2.7783985102420856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4-4A27-9C65-237DAC11E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226304"/>
        <c:axId val="1010227840"/>
      </c:barChart>
      <c:lineChart>
        <c:grouping val="standard"/>
        <c:varyColors val="0"/>
        <c:ser>
          <c:idx val="2"/>
          <c:order val="0"/>
          <c:tx>
            <c:strRef>
              <c:f>ООУ!$H$68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ООУ!$H$69:$H$73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54-4A27-9C65-237DAC11E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226304"/>
        <c:axId val="1010227840"/>
      </c:lineChart>
      <c:catAx>
        <c:axId val="101022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227840"/>
        <c:crosses val="autoZero"/>
        <c:auto val="1"/>
        <c:lblAlgn val="ctr"/>
        <c:lblOffset val="100"/>
        <c:noMultiLvlLbl val="0"/>
      </c:catAx>
      <c:valAx>
        <c:axId val="101022784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2263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17585301837271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ООУ!$Q$68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ООУ!$Q$69:$Q$73</c:f>
              <c:numCache>
                <c:formatCode>0.00</c:formatCode>
                <c:ptCount val="5"/>
                <c:pt idx="0">
                  <c:v>3.976261443474558</c:v>
                </c:pt>
                <c:pt idx="1">
                  <c:v>3.1088992974238874</c:v>
                </c:pt>
                <c:pt idx="2">
                  <c:v>3.3978071109218648</c:v>
                </c:pt>
                <c:pt idx="3">
                  <c:v>3.2582499467745367</c:v>
                </c:pt>
                <c:pt idx="4">
                  <c:v>2.9228230785607834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1-4C39-A16C-35DE2E0B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269568"/>
        <c:axId val="101027955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ООУ!$M$68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ООУ!$M$69:$M$73</c:f>
              <c:numCache>
                <c:formatCode>0.00</c:formatCode>
                <c:ptCount val="5"/>
                <c:pt idx="0">
                  <c:v>3.9816326530612245</c:v>
                </c:pt>
                <c:pt idx="1">
                  <c:v>3.1755102040816325</c:v>
                </c:pt>
                <c:pt idx="2">
                  <c:v>3.2979591836734694</c:v>
                </c:pt>
                <c:pt idx="3">
                  <c:v>3.240816326530612</c:v>
                </c:pt>
                <c:pt idx="4">
                  <c:v>3.0612244897959182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1-4C39-A16C-35DE2E0B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269568"/>
        <c:axId val="1010279552"/>
      </c:barChart>
      <c:lineChart>
        <c:grouping val="standard"/>
        <c:varyColors val="0"/>
        <c:ser>
          <c:idx val="2"/>
          <c:order val="0"/>
          <c:tx>
            <c:strRef>
              <c:f>ООУ!$I$68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ООУ!$I$69:$I$73</c:f>
              <c:numCache>
                <c:formatCode>0.00</c:formatCode>
                <c:ptCount val="5"/>
                <c:pt idx="0">
                  <c:v>4.875</c:v>
                </c:pt>
                <c:pt idx="1">
                  <c:v>4.5</c:v>
                </c:pt>
                <c:pt idx="2">
                  <c:v>4.75</c:v>
                </c:pt>
                <c:pt idx="3">
                  <c:v>3.75</c:v>
                </c:pt>
                <c:pt idx="4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41-4C39-A16C-35DE2E0B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269568"/>
        <c:axId val="1010279552"/>
      </c:lineChart>
      <c:catAx>
        <c:axId val="101026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279552"/>
        <c:crosses val="autoZero"/>
        <c:auto val="1"/>
        <c:lblAlgn val="ctr"/>
        <c:lblOffset val="100"/>
        <c:noMultiLvlLbl val="0"/>
      </c:catAx>
      <c:valAx>
        <c:axId val="101027955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2695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902908630791685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ООУ!$R$68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ООУ!$R$69:$R$73</c:f>
              <c:numCache>
                <c:formatCode>0.00</c:formatCode>
                <c:ptCount val="5"/>
                <c:pt idx="0">
                  <c:v>3.8916527146615643</c:v>
                </c:pt>
                <c:pt idx="1">
                  <c:v>3.2729012198038747</c:v>
                </c:pt>
                <c:pt idx="2">
                  <c:v>3.4419995216455392</c:v>
                </c:pt>
                <c:pt idx="3">
                  <c:v>3.3159531212628557</c:v>
                </c:pt>
                <c:pt idx="4">
                  <c:v>2.4465438890217652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5-4357-B405-6AE1EB71C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186304"/>
        <c:axId val="100918784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ООУ!$N$68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ООУ!$N$69:$N$73</c:f>
              <c:numCache>
                <c:formatCode>0.00</c:formatCode>
                <c:ptCount val="5"/>
                <c:pt idx="0">
                  <c:v>3.8248847926267282</c:v>
                </c:pt>
                <c:pt idx="1">
                  <c:v>3.1428571428571428</c:v>
                </c:pt>
                <c:pt idx="2">
                  <c:v>3.3087557603686637</c:v>
                </c:pt>
                <c:pt idx="3">
                  <c:v>3.2626728110599079</c:v>
                </c:pt>
                <c:pt idx="4">
                  <c:v>2.3732718894009217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5-4357-B405-6AE1EB71C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186304"/>
        <c:axId val="1009187840"/>
      </c:barChart>
      <c:lineChart>
        <c:grouping val="standard"/>
        <c:varyColors val="0"/>
        <c:ser>
          <c:idx val="2"/>
          <c:order val="0"/>
          <c:tx>
            <c:strRef>
              <c:f>ООУ!$J$68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ООУ!$J$69:$J$73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75-4357-B405-6AE1EB71C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186304"/>
        <c:axId val="1009187840"/>
      </c:lineChart>
      <c:catAx>
        <c:axId val="100918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187840"/>
        <c:crosses val="autoZero"/>
        <c:auto val="1"/>
        <c:lblAlgn val="ctr"/>
        <c:lblOffset val="100"/>
        <c:noMultiLvlLbl val="0"/>
      </c:catAx>
      <c:valAx>
        <c:axId val="100918784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1863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858213987325294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ООУ!$S$68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ООУ!$S$69:$S$73</c:f>
              <c:numCache>
                <c:formatCode>0.00</c:formatCode>
                <c:ptCount val="5"/>
                <c:pt idx="0">
                  <c:v>3.8599007170435744</c:v>
                </c:pt>
                <c:pt idx="1">
                  <c:v>3.3188086045228902</c:v>
                </c:pt>
                <c:pt idx="2">
                  <c:v>3.5402647545504689</c:v>
                </c:pt>
                <c:pt idx="3">
                  <c:v>3.3262548262548264</c:v>
                </c:pt>
                <c:pt idx="4">
                  <c:v>2.3337010479867621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92-4446-954C-3DE9A79C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909184"/>
        <c:axId val="101091072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ООУ!$O$68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ООУ!$O$69:$O$73</c:f>
              <c:numCache>
                <c:formatCode>0.00</c:formatCode>
                <c:ptCount val="5"/>
                <c:pt idx="0">
                  <c:v>4.1241830065359473</c:v>
                </c:pt>
                <c:pt idx="1">
                  <c:v>3.5816993464052289</c:v>
                </c:pt>
                <c:pt idx="2">
                  <c:v>3.8562091503267975</c:v>
                </c:pt>
                <c:pt idx="3">
                  <c:v>3.4705882352941178</c:v>
                </c:pt>
                <c:pt idx="4">
                  <c:v>2.4705882352941178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92-4446-954C-3DE9A79C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909184"/>
        <c:axId val="1010910720"/>
      </c:barChart>
      <c:lineChart>
        <c:grouping val="standard"/>
        <c:varyColors val="0"/>
        <c:ser>
          <c:idx val="2"/>
          <c:order val="0"/>
          <c:tx>
            <c:strRef>
              <c:f>ООУ!$K$68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ООУ!$K$69:$K$73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92-4446-954C-3DE9A79C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909184"/>
        <c:axId val="1010910720"/>
      </c:lineChart>
      <c:catAx>
        <c:axId val="101090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910720"/>
        <c:crosses val="autoZero"/>
        <c:auto val="1"/>
        <c:lblAlgn val="ctr"/>
        <c:lblOffset val="100"/>
        <c:noMultiLvlLbl val="0"/>
      </c:catAx>
      <c:valAx>
        <c:axId val="101091072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9091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ООУ!$X$65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ООУ!$X$69:$X$73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E-4B71-8ACB-44B48C591D01}"/>
            </c:ext>
          </c:extLst>
        </c:ser>
        <c:ser>
          <c:idx val="0"/>
          <c:order val="1"/>
          <c:tx>
            <c:strRef>
              <c:f>ООУ!$Y$65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ООУ!$Y$69:$Y$73</c:f>
              <c:numCache>
                <c:formatCode>0.00</c:formatCode>
                <c:ptCount val="5"/>
                <c:pt idx="0">
                  <c:v>0.89336734693877551</c:v>
                </c:pt>
                <c:pt idx="1">
                  <c:v>1.3244897959183675</c:v>
                </c:pt>
                <c:pt idx="2">
                  <c:v>1.4520408163265306</c:v>
                </c:pt>
                <c:pt idx="3">
                  <c:v>0.50918367346938798</c:v>
                </c:pt>
                <c:pt idx="4">
                  <c:v>1.1887755102040818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E-4B71-8ACB-44B48C591D01}"/>
            </c:ext>
          </c:extLst>
        </c:ser>
        <c:ser>
          <c:idx val="1"/>
          <c:order val="2"/>
          <c:tx>
            <c:strRef>
              <c:f>ООУ!$Z$65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ООУ!$Z$69:$Z$73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6E-4B71-8ACB-44B48C591D01}"/>
            </c:ext>
          </c:extLst>
        </c:ser>
        <c:ser>
          <c:idx val="3"/>
          <c:order val="3"/>
          <c:tx>
            <c:strRef>
              <c:f>ООУ!$AA$65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ООУ!$AA$69:$AA$73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6E-4B71-8ACB-44B48C591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653824"/>
        <c:axId val="1010672000"/>
      </c:barChart>
      <c:catAx>
        <c:axId val="10106538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672000"/>
        <c:crosses val="autoZero"/>
        <c:auto val="1"/>
        <c:lblAlgn val="ctr"/>
        <c:lblOffset val="100"/>
        <c:noMultiLvlLbl val="0"/>
      </c:catAx>
      <c:valAx>
        <c:axId val="1010672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0653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6.237322999201902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ООУ!$AC$65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ООУ!$AC$69:$AC$73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4-40AB-BF4F-9044D097385A}"/>
            </c:ext>
          </c:extLst>
        </c:ser>
        <c:ser>
          <c:idx val="0"/>
          <c:order val="1"/>
          <c:tx>
            <c:strRef>
              <c:f>ООУ!$AD$65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ООУ!$AD$69:$AD$73</c:f>
              <c:numCache>
                <c:formatCode>0.00</c:formatCode>
                <c:ptCount val="5"/>
                <c:pt idx="0">
                  <c:v>0.89873855652544199</c:v>
                </c:pt>
                <c:pt idx="1">
                  <c:v>1.3911007025761126</c:v>
                </c:pt>
                <c:pt idx="2">
                  <c:v>1.3521928890781352</c:v>
                </c:pt>
                <c:pt idx="3">
                  <c:v>0.49175005322546328</c:v>
                </c:pt>
                <c:pt idx="4">
                  <c:v>1.3271769214392166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4-40AB-BF4F-9044D097385A}"/>
            </c:ext>
          </c:extLst>
        </c:ser>
        <c:ser>
          <c:idx val="1"/>
          <c:order val="2"/>
          <c:tx>
            <c:strRef>
              <c:f>ООУ!$AE$65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ООУ!$AE$69:$AE$73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4-40AB-BF4F-9044D097385A}"/>
            </c:ext>
          </c:extLst>
        </c:ser>
        <c:ser>
          <c:idx val="3"/>
          <c:order val="3"/>
          <c:tx>
            <c:strRef>
              <c:f>ООУ!$AF$65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ООУ!$AF$69:$AF$73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A4-40AB-BF4F-9044D0973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723072"/>
        <c:axId val="1010733056"/>
      </c:barChart>
      <c:catAx>
        <c:axId val="10107230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733056"/>
        <c:crosses val="autoZero"/>
        <c:auto val="1"/>
        <c:lblAlgn val="ctr"/>
        <c:lblOffset val="100"/>
        <c:noMultiLvlLbl val="0"/>
      </c:catAx>
      <c:valAx>
        <c:axId val="1010733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0723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7.073268662733772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629964243210654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ООУ!$R$18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C000">
                <a:alpha val="30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ООУ!$R$19:$R$34</c:f>
              <c:numCache>
                <c:formatCode>0.00</c:formatCode>
                <c:ptCount val="16"/>
                <c:pt idx="0">
                  <c:v>4.1401578569720163</c:v>
                </c:pt>
                <c:pt idx="1">
                  <c:v>3.8323367615403012</c:v>
                </c:pt>
                <c:pt idx="2">
                  <c:v>3.5991389619708203</c:v>
                </c:pt>
                <c:pt idx="3">
                  <c:v>4.3499162879693856</c:v>
                </c:pt>
                <c:pt idx="4">
                  <c:v>3.8081798612772064</c:v>
                </c:pt>
                <c:pt idx="5">
                  <c:v>4.2298493183448933</c:v>
                </c:pt>
                <c:pt idx="6">
                  <c:v>3.7646496053575698</c:v>
                </c:pt>
                <c:pt idx="7">
                  <c:v>3.467113130829945</c:v>
                </c:pt>
                <c:pt idx="8">
                  <c:v>4.2186079885194934</c:v>
                </c:pt>
                <c:pt idx="9">
                  <c:v>3.8141592920353982</c:v>
                </c:pt>
                <c:pt idx="10">
                  <c:v>4.0719923463286296</c:v>
                </c:pt>
                <c:pt idx="11">
                  <c:v>3.9165271466156422</c:v>
                </c:pt>
                <c:pt idx="12">
                  <c:v>3.7426453001674242</c:v>
                </c:pt>
                <c:pt idx="13">
                  <c:v>4.067687156182731</c:v>
                </c:pt>
                <c:pt idx="14">
                  <c:v>3.9913896197082037</c:v>
                </c:pt>
                <c:pt idx="15">
                  <c:v>4.2635733078210958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E-4E9F-A58E-E138D6669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6794240"/>
        <c:axId val="100679577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ООУ!$N$18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ООУ!$N$19:$N$34</c:f>
              <c:numCache>
                <c:formatCode>0.00</c:formatCode>
                <c:ptCount val="16"/>
                <c:pt idx="0">
                  <c:v>3.9723502304147464</c:v>
                </c:pt>
                <c:pt idx="1">
                  <c:v>3.8433179723502304</c:v>
                </c:pt>
                <c:pt idx="2">
                  <c:v>3.6175115207373274</c:v>
                </c:pt>
                <c:pt idx="3">
                  <c:v>4.3317972350230418</c:v>
                </c:pt>
                <c:pt idx="4">
                  <c:v>3.9170506912442398</c:v>
                </c:pt>
                <c:pt idx="5">
                  <c:v>4.2442396313364057</c:v>
                </c:pt>
                <c:pt idx="6">
                  <c:v>4.0230414746543781</c:v>
                </c:pt>
                <c:pt idx="7">
                  <c:v>3.2580645161290325</c:v>
                </c:pt>
                <c:pt idx="8">
                  <c:v>4.3087557603686637</c:v>
                </c:pt>
                <c:pt idx="9">
                  <c:v>3.9308755760368665</c:v>
                </c:pt>
                <c:pt idx="10">
                  <c:v>4.0691244239631335</c:v>
                </c:pt>
                <c:pt idx="11">
                  <c:v>3.7465437788018434</c:v>
                </c:pt>
                <c:pt idx="12">
                  <c:v>3.7281105990783412</c:v>
                </c:pt>
                <c:pt idx="13">
                  <c:v>4.1336405529953915</c:v>
                </c:pt>
                <c:pt idx="14">
                  <c:v>4.1474654377880187</c:v>
                </c:pt>
                <c:pt idx="15">
                  <c:v>4.1566820276497696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E-4E9F-A58E-E138D6669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794240"/>
        <c:axId val="1006795776"/>
      </c:barChart>
      <c:lineChart>
        <c:grouping val="standard"/>
        <c:varyColors val="0"/>
        <c:ser>
          <c:idx val="2"/>
          <c:order val="0"/>
          <c:tx>
            <c:strRef>
              <c:f>ООУ!$J$18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ООУ!$J$19:$J$34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EE-4E9F-A58E-E138D6669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794240"/>
        <c:axId val="1006795776"/>
      </c:lineChart>
      <c:catAx>
        <c:axId val="100679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6795776"/>
        <c:crosses val="autoZero"/>
        <c:auto val="1"/>
        <c:lblAlgn val="ctr"/>
        <c:lblOffset val="100"/>
        <c:noMultiLvlLbl val="0"/>
      </c:catAx>
      <c:valAx>
        <c:axId val="100679577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6794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294438758103039E-3"/>
          <c:y val="0.89455647981306408"/>
          <c:w val="0.99317639031047422"/>
          <c:h val="3.311513176840355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5159127115251845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ООУ!$H$65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ООУ!$H$69:$H$73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3-4D87-B5D7-8B4D92081CFD}"/>
            </c:ext>
          </c:extLst>
        </c:ser>
        <c:ser>
          <c:idx val="5"/>
          <c:order val="1"/>
          <c:tx>
            <c:strRef>
              <c:f>ООУ!$I$65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ООУ!$I$69:$I$73</c:f>
              <c:numCache>
                <c:formatCode>0.00</c:formatCode>
                <c:ptCount val="5"/>
                <c:pt idx="0">
                  <c:v>4.875</c:v>
                </c:pt>
                <c:pt idx="1">
                  <c:v>4.5</c:v>
                </c:pt>
                <c:pt idx="2">
                  <c:v>4.75</c:v>
                </c:pt>
                <c:pt idx="3">
                  <c:v>3.75</c:v>
                </c:pt>
                <c:pt idx="4">
                  <c:v>4.25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63-4D87-B5D7-8B4D92081CFD}"/>
            </c:ext>
          </c:extLst>
        </c:ser>
        <c:ser>
          <c:idx val="0"/>
          <c:order val="2"/>
          <c:tx>
            <c:strRef>
              <c:f>ООУ!$J$65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ООУ!$J$69:$J$73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63-4D87-B5D7-8B4D92081CFD}"/>
            </c:ext>
          </c:extLst>
        </c:ser>
        <c:ser>
          <c:idx val="1"/>
          <c:order val="3"/>
          <c:tx>
            <c:strRef>
              <c:f>ООУ!$K$65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ООУ!$K$69:$K$73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63-4D87-B5D7-8B4D92081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829952"/>
        <c:axId val="1010840320"/>
      </c:barChart>
      <c:lineChart>
        <c:grouping val="standard"/>
        <c:varyColors val="0"/>
        <c:ser>
          <c:idx val="2"/>
          <c:order val="4"/>
          <c:tx>
            <c:strRef>
              <c:f>ООУ!$T$65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ООУ!$G$69:$G$73</c:f>
              <c:strCache>
                <c:ptCount val="5"/>
                <c:pt idx="0">
                  <c:v>2. В школе при подготовке к ОГЭ, ЕГЭ обязательно учитываются мои пробелы в знаниях </c:v>
                </c:pt>
                <c:pt idx="1">
                  <c:v>8. В моей школе есть кружки, курсы и секции, которые мне интересны</c:v>
                </c:pt>
                <c:pt idx="2">
                  <c:v>13. В моей школе со мной занимаются индивидуально, если  я что-то не понял</c:v>
                </c:pt>
                <c:pt idx="3">
                  <c:v>18. В моей школе я МОГУ  получить дополнительные знания  по интересующему меня предмету</c:v>
                </c:pt>
                <c:pt idx="4">
                  <c:v>26.Мне НЕ НАДО ЗАНИМАТЬСЯ С РЕПЕТИТОРАМИ для того, чтобы подготовиться к ЕГЭ (ОГЭ)</c:v>
                </c:pt>
              </c:strCache>
            </c:strRef>
          </c:cat>
          <c:val>
            <c:numRef>
              <c:f>ООУ!$T$69:$T$73</c:f>
              <c:numCache>
                <c:formatCode>0.00</c:formatCode>
                <c:ptCount val="5"/>
                <c:pt idx="0">
                  <c:v>4.875</c:v>
                </c:pt>
                <c:pt idx="1">
                  <c:v>4.5</c:v>
                </c:pt>
                <c:pt idx="2">
                  <c:v>4.75</c:v>
                </c:pt>
                <c:pt idx="3">
                  <c:v>3.75</c:v>
                </c:pt>
                <c:pt idx="4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63-4D87-B5D7-8B4D92081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829952"/>
        <c:axId val="1010840320"/>
      </c:lineChart>
      <c:catAx>
        <c:axId val="10108299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840320"/>
        <c:crosses val="autoZero"/>
        <c:auto val="1"/>
        <c:lblAlgn val="ctr"/>
        <c:lblOffset val="100"/>
        <c:noMultiLvlLbl val="0"/>
      </c:catAx>
      <c:valAx>
        <c:axId val="101084032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82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2708962300899695"/>
          <c:y val="0.93591867630966197"/>
          <c:w val="0.36196272804691637"/>
          <c:h val="5.401377335670031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153818669288653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ООУ!$V$78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ООУ!$V$79:$V$81</c:f>
              <c:numCache>
                <c:formatCode>0.00</c:formatCode>
                <c:ptCount val="3"/>
                <c:pt idx="0">
                  <c:v>3.421924202571037</c:v>
                </c:pt>
                <c:pt idx="1">
                  <c:v>3.4750490868002815</c:v>
                </c:pt>
                <c:pt idx="2">
                  <c:v>3.572926314229615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D-463F-8B77-60D1BEE1E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852224"/>
        <c:axId val="97085376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ООУ!$U$78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ООУ!$U$79:$U$81</c:f>
              <c:numCache>
                <c:formatCode>0.00</c:formatCode>
                <c:ptCount val="3"/>
                <c:pt idx="0">
                  <c:v>3.518253400143164</c:v>
                </c:pt>
                <c:pt idx="1">
                  <c:v>3.5869720830350751</c:v>
                </c:pt>
                <c:pt idx="2">
                  <c:v>3.6542591267000715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D-463F-8B77-60D1BEE1E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852224"/>
        <c:axId val="970853760"/>
      </c:barChart>
      <c:lineChart>
        <c:grouping val="standard"/>
        <c:varyColors val="0"/>
        <c:ser>
          <c:idx val="2"/>
          <c:order val="0"/>
          <c:tx>
            <c:strRef>
              <c:f>ООУ!$T$78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ООУ!$T$79:$T$81</c:f>
              <c:numCache>
                <c:formatCode>0.00</c:formatCode>
                <c:ptCount val="3"/>
                <c:pt idx="0">
                  <c:v>4.625</c:v>
                </c:pt>
                <c:pt idx="1">
                  <c:v>4.875</c:v>
                </c:pt>
                <c:pt idx="2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D-463F-8B77-60D1BEE1E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852224"/>
        <c:axId val="970853760"/>
      </c:lineChart>
      <c:catAx>
        <c:axId val="97085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70853760"/>
        <c:crosses val="autoZero"/>
        <c:auto val="1"/>
        <c:lblAlgn val="ctr"/>
        <c:lblOffset val="100"/>
        <c:noMultiLvlLbl val="0"/>
      </c:catAx>
      <c:valAx>
        <c:axId val="97085376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70852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7626770007981"/>
          <c:w val="0.99825992579996081"/>
          <c:h val="4.983404503904096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357019855629623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ООУ!$P$78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ООУ!$P$79:$P$81</c:f>
              <c:numCache>
                <c:formatCode>0.00</c:formatCode>
                <c:ptCount val="3"/>
                <c:pt idx="0">
                  <c:v>3.3873570261437909</c:v>
                </c:pt>
                <c:pt idx="1">
                  <c:v>3.4521037581699345</c:v>
                </c:pt>
                <c:pt idx="2">
                  <c:v>3.5101102941176472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9-4573-98CC-BA6CED650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126656"/>
        <c:axId val="101112819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ООУ!$L$78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ООУ!$L$79:$L$81</c:f>
              <c:numCache>
                <c:formatCode>0.00</c:formatCode>
                <c:ptCount val="3"/>
                <c:pt idx="0">
                  <c:v>3.553072625698324</c:v>
                </c:pt>
                <c:pt idx="1">
                  <c:v>3.4990689013035383</c:v>
                </c:pt>
                <c:pt idx="2">
                  <c:v>3.5661080074487894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79-4573-98CC-BA6CED650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126656"/>
        <c:axId val="1011128192"/>
      </c:barChart>
      <c:lineChart>
        <c:grouping val="standard"/>
        <c:varyColors val="0"/>
        <c:ser>
          <c:idx val="2"/>
          <c:order val="0"/>
          <c:tx>
            <c:strRef>
              <c:f>ООУ!$H$78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ООУ!$H$79:$H$81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79-4573-98CC-BA6CED650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126656"/>
        <c:axId val="1011128192"/>
      </c:lineChart>
      <c:catAx>
        <c:axId val="101112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128192"/>
        <c:crosses val="autoZero"/>
        <c:auto val="1"/>
        <c:lblAlgn val="ctr"/>
        <c:lblOffset val="100"/>
        <c:noMultiLvlLbl val="0"/>
      </c:catAx>
      <c:valAx>
        <c:axId val="101112819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126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17585301837271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ООУ!$Q$78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ООУ!$Q$79:$Q$81</c:f>
              <c:numCache>
                <c:formatCode>0.00</c:formatCode>
                <c:ptCount val="3"/>
                <c:pt idx="0">
                  <c:v>3.4147328081754313</c:v>
                </c:pt>
                <c:pt idx="1">
                  <c:v>3.5092612305727058</c:v>
                </c:pt>
                <c:pt idx="2">
                  <c:v>3.6052799659357038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01-48FC-9AB4-0C0F31267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444352"/>
        <c:axId val="101145024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ООУ!$M$78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ООУ!$M$79:$M$81</c:f>
              <c:numCache>
                <c:formatCode>0.00</c:formatCode>
                <c:ptCount val="3"/>
                <c:pt idx="0">
                  <c:v>3.5306122448979593</c:v>
                </c:pt>
                <c:pt idx="1">
                  <c:v>3.6693877551020408</c:v>
                </c:pt>
                <c:pt idx="2">
                  <c:v>3.7469387755102042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01-48FC-9AB4-0C0F31267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444352"/>
        <c:axId val="1011450240"/>
      </c:barChart>
      <c:lineChart>
        <c:grouping val="standard"/>
        <c:varyColors val="0"/>
        <c:ser>
          <c:idx val="2"/>
          <c:order val="0"/>
          <c:tx>
            <c:strRef>
              <c:f>ООУ!$I$78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ООУ!$I$79:$I$81</c:f>
              <c:numCache>
                <c:formatCode>0.00</c:formatCode>
                <c:ptCount val="3"/>
                <c:pt idx="0">
                  <c:v>4.625</c:v>
                </c:pt>
                <c:pt idx="1">
                  <c:v>4.875</c:v>
                </c:pt>
                <c:pt idx="2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01-48FC-9AB4-0C0F31267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444352"/>
        <c:axId val="1011450240"/>
      </c:lineChart>
      <c:catAx>
        <c:axId val="101144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450240"/>
        <c:crosses val="autoZero"/>
        <c:auto val="1"/>
        <c:lblAlgn val="ctr"/>
        <c:lblOffset val="100"/>
        <c:noMultiLvlLbl val="0"/>
      </c:catAx>
      <c:valAx>
        <c:axId val="101145024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4443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76643643700117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ООУ!$R$78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ООУ!$R$79:$R$81</c:f>
              <c:numCache>
                <c:formatCode>0.00</c:formatCode>
                <c:ptCount val="3"/>
                <c:pt idx="0">
                  <c:v>3.4685481942119112</c:v>
                </c:pt>
                <c:pt idx="1">
                  <c:v>3.4912700310930398</c:v>
                </c:pt>
                <c:pt idx="2">
                  <c:v>3.6151638364027745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C-45A9-B397-D2E6610C9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771648"/>
        <c:axId val="1009773184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ООУ!$N$78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ООУ!$N$79:$N$81</c:f>
              <c:numCache>
                <c:formatCode>0.00</c:formatCode>
                <c:ptCount val="3"/>
                <c:pt idx="0">
                  <c:v>3.3133640552995391</c:v>
                </c:pt>
                <c:pt idx="1">
                  <c:v>3.5345622119815667</c:v>
                </c:pt>
                <c:pt idx="2">
                  <c:v>3.6129032258064515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C-45A9-B397-D2E6610C9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771648"/>
        <c:axId val="1009773184"/>
      </c:barChart>
      <c:lineChart>
        <c:grouping val="standard"/>
        <c:varyColors val="0"/>
        <c:ser>
          <c:idx val="2"/>
          <c:order val="0"/>
          <c:tx>
            <c:strRef>
              <c:f>ООУ!$J$78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ООУ!$J$79:$J$81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0C-45A9-B397-D2E6610C9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771648"/>
        <c:axId val="1009773184"/>
      </c:lineChart>
      <c:catAx>
        <c:axId val="100977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773184"/>
        <c:crosses val="autoZero"/>
        <c:auto val="1"/>
        <c:lblAlgn val="ctr"/>
        <c:lblOffset val="100"/>
        <c:noMultiLvlLbl val="0"/>
      </c:catAx>
      <c:valAx>
        <c:axId val="100977318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97716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454057495627786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ООУ!$S$78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ООУ!$S$79:$S$81</c:f>
              <c:numCache>
                <c:formatCode>0.00</c:formatCode>
                <c:ptCount val="3"/>
                <c:pt idx="0">
                  <c:v>3.4801434087148371</c:v>
                </c:pt>
                <c:pt idx="1">
                  <c:v>3.4296745725317153</c:v>
                </c:pt>
                <c:pt idx="2">
                  <c:v>3.6100386100386102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C-4F90-AF17-756A665C1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416448"/>
        <c:axId val="101181145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ООУ!$O$78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ООУ!$O$79:$O$81</c:f>
              <c:numCache>
                <c:formatCode>0.00</c:formatCode>
                <c:ptCount val="3"/>
                <c:pt idx="0">
                  <c:v>3.6470588235294117</c:v>
                </c:pt>
                <c:pt idx="1">
                  <c:v>3.7058823529411766</c:v>
                </c:pt>
                <c:pt idx="2">
                  <c:v>3.7254901960784315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C-4F90-AF17-756A665C1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416448"/>
        <c:axId val="1011811456"/>
      </c:barChart>
      <c:lineChart>
        <c:grouping val="standard"/>
        <c:varyColors val="0"/>
        <c:ser>
          <c:idx val="2"/>
          <c:order val="0"/>
          <c:tx>
            <c:strRef>
              <c:f>ООУ!$K$78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ООУ!$K$79:$K$81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8C-4F90-AF17-756A665C1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416448"/>
        <c:axId val="1011811456"/>
      </c:lineChart>
      <c:catAx>
        <c:axId val="101141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811456"/>
        <c:crosses val="autoZero"/>
        <c:auto val="1"/>
        <c:lblAlgn val="ctr"/>
        <c:lblOffset val="100"/>
        <c:noMultiLvlLbl val="0"/>
      </c:catAx>
      <c:valAx>
        <c:axId val="101181145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4164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ООУ!$X$75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ООУ!$X$79:$X$81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D-416F-BE02-F74EBD031CF9}"/>
            </c:ext>
          </c:extLst>
        </c:ser>
        <c:ser>
          <c:idx val="0"/>
          <c:order val="1"/>
          <c:tx>
            <c:strRef>
              <c:f>ООУ!$Y$75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ООУ!$Y$79:$Y$81</c:f>
              <c:numCache>
                <c:formatCode>0.00</c:formatCode>
                <c:ptCount val="3"/>
                <c:pt idx="0">
                  <c:v>1.0943877551020407</c:v>
                </c:pt>
                <c:pt idx="1">
                  <c:v>1.2056122448979592</c:v>
                </c:pt>
                <c:pt idx="2">
                  <c:v>1.0030612244897958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D-416F-BE02-F74EBD031CF9}"/>
            </c:ext>
          </c:extLst>
        </c:ser>
        <c:ser>
          <c:idx val="1"/>
          <c:order val="2"/>
          <c:tx>
            <c:strRef>
              <c:f>ООУ!$Z$75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ООУ!$Z$79:$Z$81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5D-416F-BE02-F74EBD031CF9}"/>
            </c:ext>
          </c:extLst>
        </c:ser>
        <c:ser>
          <c:idx val="3"/>
          <c:order val="3"/>
          <c:tx>
            <c:strRef>
              <c:f>ООУ!$AA$75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ООУ!$AA$79:$AA$81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5D-416F-BE02-F74EBD031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956352"/>
        <c:axId val="1011962240"/>
      </c:barChart>
      <c:catAx>
        <c:axId val="10119563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962240"/>
        <c:crosses val="autoZero"/>
        <c:auto val="1"/>
        <c:lblAlgn val="ctr"/>
        <c:lblOffset val="100"/>
        <c:noMultiLvlLbl val="0"/>
      </c:catAx>
      <c:valAx>
        <c:axId val="1011962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1956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6.655295830967837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ООУ!$AC$75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ООУ!$AC$79:$AC$81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7-4945-8791-CAB652E59FFE}"/>
            </c:ext>
          </c:extLst>
        </c:ser>
        <c:ser>
          <c:idx val="0"/>
          <c:order val="1"/>
          <c:tx>
            <c:strRef>
              <c:f>ООУ!$AD$75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ООУ!$AD$79:$AD$81</c:f>
              <c:numCache>
                <c:formatCode>0.00</c:formatCode>
                <c:ptCount val="3"/>
                <c:pt idx="0">
                  <c:v>1.2102671918245687</c:v>
                </c:pt>
                <c:pt idx="1">
                  <c:v>1.3657387694272942</c:v>
                </c:pt>
                <c:pt idx="2">
                  <c:v>1.1447200340642962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7-4945-8791-CAB652E59FFE}"/>
            </c:ext>
          </c:extLst>
        </c:ser>
        <c:ser>
          <c:idx val="1"/>
          <c:order val="2"/>
          <c:tx>
            <c:strRef>
              <c:f>ООУ!$AE$75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ООУ!$AE$79:$AE$81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87-4945-8791-CAB652E59FFE}"/>
            </c:ext>
          </c:extLst>
        </c:ser>
        <c:ser>
          <c:idx val="3"/>
          <c:order val="3"/>
          <c:tx>
            <c:strRef>
              <c:f>ООУ!$AF$75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ООУ!$AF$79:$AF$81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87-4945-8791-CAB652E59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012928"/>
        <c:axId val="1012014464"/>
      </c:barChart>
      <c:catAx>
        <c:axId val="10120129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014464"/>
        <c:crosses val="autoZero"/>
        <c:auto val="1"/>
        <c:lblAlgn val="ctr"/>
        <c:lblOffset val="100"/>
        <c:noMultiLvlLbl val="0"/>
      </c:catAx>
      <c:valAx>
        <c:axId val="1012014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2012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565431672138161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3384988595975142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ООУ!$H$75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ООУ!$H$79:$H$81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5-4247-A142-4BBD5DBA0679}"/>
            </c:ext>
          </c:extLst>
        </c:ser>
        <c:ser>
          <c:idx val="5"/>
          <c:order val="1"/>
          <c:tx>
            <c:strRef>
              <c:f>ООУ!$I$75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ООУ!$I$79:$I$81</c:f>
              <c:numCache>
                <c:formatCode>0.00</c:formatCode>
                <c:ptCount val="3"/>
                <c:pt idx="0">
                  <c:v>4.625</c:v>
                </c:pt>
                <c:pt idx="1">
                  <c:v>4.875</c:v>
                </c:pt>
                <c:pt idx="2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C5-4247-A142-4BBD5DBA0679}"/>
            </c:ext>
          </c:extLst>
        </c:ser>
        <c:ser>
          <c:idx val="0"/>
          <c:order val="2"/>
          <c:tx>
            <c:strRef>
              <c:f>ООУ!$J$75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ООУ!$J$79:$J$81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C5-4247-A142-4BBD5DBA0679}"/>
            </c:ext>
          </c:extLst>
        </c:ser>
        <c:ser>
          <c:idx val="1"/>
          <c:order val="3"/>
          <c:tx>
            <c:strRef>
              <c:f>ООУ!$K$75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ООУ!$K$79:$K$81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C5-4247-A142-4BBD5DBA0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119808"/>
        <c:axId val="1012134272"/>
      </c:barChart>
      <c:lineChart>
        <c:grouping val="standard"/>
        <c:varyColors val="0"/>
        <c:ser>
          <c:idx val="2"/>
          <c:order val="4"/>
          <c:tx>
            <c:strRef>
              <c:f>ООУ!$T$75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ООУ!$G$79:$G$81</c:f>
              <c:strCache>
                <c:ptCount val="3"/>
                <c:pt idx="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1">
                  <c:v>37. В моей школе часто рассказывают о современных профессиях , чтобы мы быстрее нашли профессию по душе</c:v>
                </c:pt>
                <c:pt idx="2">
                  <c:v>47. В школе меня научили, где и как искать информацию, необходимую для выбора профессии</c:v>
                </c:pt>
              </c:strCache>
            </c:strRef>
          </c:cat>
          <c:val>
            <c:numRef>
              <c:f>ООУ!$T$79:$T$81</c:f>
              <c:numCache>
                <c:formatCode>0.00</c:formatCode>
                <c:ptCount val="3"/>
                <c:pt idx="0">
                  <c:v>4.625</c:v>
                </c:pt>
                <c:pt idx="1">
                  <c:v>4.875</c:v>
                </c:pt>
                <c:pt idx="2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C5-4247-A142-4BBD5DBA0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119808"/>
        <c:axId val="1012134272"/>
      </c:lineChart>
      <c:catAx>
        <c:axId val="101211980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134272"/>
        <c:crosses val="autoZero"/>
        <c:auto val="1"/>
        <c:lblAlgn val="ctr"/>
        <c:lblOffset val="100"/>
        <c:noMultiLvlLbl val="0"/>
      </c:catAx>
      <c:valAx>
        <c:axId val="101213427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119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115990618879911"/>
          <c:y val="0.93591867630966197"/>
          <c:w val="0.39335133261873489"/>
          <c:h val="5.8193501674359681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3175853018372716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ООУ!$V$86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ООУ!$V$87:$V$90</c:f>
              <c:numCache>
                <c:formatCode>0.00</c:formatCode>
                <c:ptCount val="4"/>
                <c:pt idx="0">
                  <c:v>3.7741636720631275</c:v>
                </c:pt>
                <c:pt idx="1">
                  <c:v>3.3952506205312489</c:v>
                </c:pt>
                <c:pt idx="2">
                  <c:v>3.6289408365131699</c:v>
                </c:pt>
                <c:pt idx="3">
                  <c:v>3.8692994480050382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3-4A0F-B2BB-9BB3610BB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192768"/>
        <c:axId val="1012194304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ООУ!$U$86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ООУ!$U$87:$U$90</c:f>
              <c:numCache>
                <c:formatCode>0.00</c:formatCode>
                <c:ptCount val="4"/>
                <c:pt idx="0">
                  <c:v>3.8446671438797422</c:v>
                </c:pt>
                <c:pt idx="1">
                  <c:v>3.4488188976377954</c:v>
                </c:pt>
                <c:pt idx="2">
                  <c:v>3.7057981388690049</c:v>
                </c:pt>
                <c:pt idx="3">
                  <c:v>3.9019327129563348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3-4A0F-B2BB-9BB3610BB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192768"/>
        <c:axId val="1012194304"/>
      </c:barChart>
      <c:lineChart>
        <c:grouping val="standard"/>
        <c:varyColors val="0"/>
        <c:ser>
          <c:idx val="2"/>
          <c:order val="0"/>
          <c:tx>
            <c:strRef>
              <c:f>ООУ!$T$86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ООУ!$T$87:$T$90</c:f>
              <c:numCache>
                <c:formatCode>0.00</c:formatCode>
                <c:ptCount val="4"/>
                <c:pt idx="0">
                  <c:v>4.5</c:v>
                </c:pt>
                <c:pt idx="1">
                  <c:v>4.625</c:v>
                </c:pt>
                <c:pt idx="2">
                  <c:v>4.5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D3-4A0F-B2BB-9BB3610BB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192768"/>
        <c:axId val="1012194304"/>
      </c:lineChart>
      <c:catAx>
        <c:axId val="101219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194304"/>
        <c:crosses val="autoZero"/>
        <c:auto val="1"/>
        <c:lblAlgn val="ctr"/>
        <c:lblOffset val="100"/>
        <c:noMultiLvlLbl val="0"/>
      </c:catAx>
      <c:valAx>
        <c:axId val="101219430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192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251849347002577E-4"/>
          <c:y val="0.92514913398620535"/>
          <c:w val="0.99416100308680277"/>
          <c:h val="6.232198340432760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538186692886518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ООУ!$S$18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C000">
                <a:alpha val="30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ООУ!$S$19:$S$34</c:f>
              <c:numCache>
                <c:formatCode>0.00</c:formatCode>
                <c:ptCount val="16"/>
                <c:pt idx="0">
                  <c:v>4.1155543298400445</c:v>
                </c:pt>
                <c:pt idx="1">
                  <c:v>3.8190843905129621</c:v>
                </c:pt>
                <c:pt idx="2">
                  <c:v>3.5113072255929398</c:v>
                </c:pt>
                <c:pt idx="3">
                  <c:v>4.3416988416988413</c:v>
                </c:pt>
                <c:pt idx="4">
                  <c:v>3.7854384997242141</c:v>
                </c:pt>
                <c:pt idx="5">
                  <c:v>4.1210700496414781</c:v>
                </c:pt>
                <c:pt idx="6">
                  <c:v>3.7639271924986213</c:v>
                </c:pt>
                <c:pt idx="7">
                  <c:v>3.5780474351902924</c:v>
                </c:pt>
                <c:pt idx="8">
                  <c:v>4.1933259790402646</c:v>
                </c:pt>
                <c:pt idx="9">
                  <c:v>3.7170435741864312</c:v>
                </c:pt>
                <c:pt idx="10">
                  <c:v>4.0215113072255928</c:v>
                </c:pt>
                <c:pt idx="11">
                  <c:v>3.9305019305019306</c:v>
                </c:pt>
                <c:pt idx="12">
                  <c:v>3.7349696635410923</c:v>
                </c:pt>
                <c:pt idx="13">
                  <c:v>4.0019305019305023</c:v>
                </c:pt>
                <c:pt idx="14">
                  <c:v>4.000551571980143</c:v>
                </c:pt>
                <c:pt idx="15">
                  <c:v>4.1218974076116934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3-450A-B9D8-559A216E1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431040"/>
        <c:axId val="100744921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ООУ!$O$18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ООУ!$O$19:$O$34</c:f>
              <c:numCache>
                <c:formatCode>0.00</c:formatCode>
                <c:ptCount val="16"/>
                <c:pt idx="0">
                  <c:v>4.4509803921568629</c:v>
                </c:pt>
                <c:pt idx="1">
                  <c:v>3.9346405228758168</c:v>
                </c:pt>
                <c:pt idx="2">
                  <c:v>3.5490196078431371</c:v>
                </c:pt>
                <c:pt idx="3">
                  <c:v>4.522875816993464</c:v>
                </c:pt>
                <c:pt idx="4">
                  <c:v>4.1307189542483664</c:v>
                </c:pt>
                <c:pt idx="5">
                  <c:v>4.4379084967320264</c:v>
                </c:pt>
                <c:pt idx="6">
                  <c:v>4.0522875816993462</c:v>
                </c:pt>
                <c:pt idx="7">
                  <c:v>3.8300653594771243</c:v>
                </c:pt>
                <c:pt idx="8">
                  <c:v>4.3921568627450984</c:v>
                </c:pt>
                <c:pt idx="9">
                  <c:v>3.9084967320261437</c:v>
                </c:pt>
                <c:pt idx="10">
                  <c:v>4.261437908496732</c:v>
                </c:pt>
                <c:pt idx="11">
                  <c:v>4.0196078431372548</c:v>
                </c:pt>
                <c:pt idx="12">
                  <c:v>4.0588235294117645</c:v>
                </c:pt>
                <c:pt idx="13">
                  <c:v>4.1111111111111107</c:v>
                </c:pt>
                <c:pt idx="14">
                  <c:v>4.1895424836601309</c:v>
                </c:pt>
                <c:pt idx="15">
                  <c:v>4.2549019607843137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3-450A-B9D8-559A216E1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431040"/>
        <c:axId val="1007449216"/>
      </c:barChart>
      <c:lineChart>
        <c:grouping val="standard"/>
        <c:varyColors val="0"/>
        <c:ser>
          <c:idx val="2"/>
          <c:order val="0"/>
          <c:tx>
            <c:strRef>
              <c:f>ООУ!$K$18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ООУ!$K$19:$K$34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33-450A-B9D8-559A216E1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431040"/>
        <c:axId val="1007449216"/>
      </c:lineChart>
      <c:catAx>
        <c:axId val="100743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449216"/>
        <c:crosses val="autoZero"/>
        <c:auto val="1"/>
        <c:lblAlgn val="ctr"/>
        <c:lblOffset val="100"/>
        <c:noMultiLvlLbl val="0"/>
      </c:catAx>
      <c:valAx>
        <c:axId val="100744921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431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588877516206077E-3"/>
          <c:y val="0.8966463439718938"/>
          <c:w val="0.99454111224837938"/>
          <c:h val="4.565431672138161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153818669288653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ООУ!$P$86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ООУ!$P$87:$P$90</c:f>
              <c:numCache>
                <c:formatCode>0.00</c:formatCode>
                <c:ptCount val="4"/>
                <c:pt idx="0">
                  <c:v>3.7546977124183005</c:v>
                </c:pt>
                <c:pt idx="1">
                  <c:v>3.3480392156862746</c:v>
                </c:pt>
                <c:pt idx="2">
                  <c:v>3.5798611111111112</c:v>
                </c:pt>
                <c:pt idx="3">
                  <c:v>3.8204656862745097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6-43D0-BB69-080B46CFE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532352"/>
        <c:axId val="101053388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ООУ!$L$86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ООУ!$L$87:$L$90</c:f>
              <c:numCache>
                <c:formatCode>0.00</c:formatCode>
                <c:ptCount val="4"/>
                <c:pt idx="0">
                  <c:v>3.8640595903165735</c:v>
                </c:pt>
                <c:pt idx="1">
                  <c:v>3.4990689013035383</c:v>
                </c:pt>
                <c:pt idx="2">
                  <c:v>3.7262569832402233</c:v>
                </c:pt>
                <c:pt idx="3">
                  <c:v>3.8547486033519553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6-43D0-BB69-080B46CFE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32352"/>
        <c:axId val="1010533888"/>
      </c:barChart>
      <c:lineChart>
        <c:grouping val="standard"/>
        <c:varyColors val="0"/>
        <c:ser>
          <c:idx val="2"/>
          <c:order val="0"/>
          <c:tx>
            <c:strRef>
              <c:f>ООУ!$H$86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ООУ!$H$87:$H$90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6-43D0-BB69-080B46CFE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32352"/>
        <c:axId val="1010533888"/>
      </c:lineChart>
      <c:catAx>
        <c:axId val="101053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533888"/>
        <c:crosses val="autoZero"/>
        <c:auto val="1"/>
        <c:lblAlgn val="ctr"/>
        <c:lblOffset val="100"/>
        <c:noMultiLvlLbl val="0"/>
      </c:catAx>
      <c:valAx>
        <c:axId val="101053388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5323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17585301837271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ООУ!$Q$86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ООУ!$Q$87:$Q$90</c:f>
              <c:numCache>
                <c:formatCode>0.00</c:formatCode>
                <c:ptCount val="4"/>
                <c:pt idx="0">
                  <c:v>3.7368533106238022</c:v>
                </c:pt>
                <c:pt idx="1">
                  <c:v>3.3819459229295297</c:v>
                </c:pt>
                <c:pt idx="2">
                  <c:v>3.5991058122205661</c:v>
                </c:pt>
                <c:pt idx="3">
                  <c:v>3.8539493293591653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2-4BF9-B52D-36C35D5C5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579712"/>
        <c:axId val="101058969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ООУ!$M$86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ООУ!$M$87:$M$90</c:f>
              <c:numCache>
                <c:formatCode>0.00</c:formatCode>
                <c:ptCount val="4"/>
                <c:pt idx="0">
                  <c:v>3.7673469387755101</c:v>
                </c:pt>
                <c:pt idx="1">
                  <c:v>3.406122448979592</c:v>
                </c:pt>
                <c:pt idx="2">
                  <c:v>3.6387755102040815</c:v>
                </c:pt>
                <c:pt idx="3">
                  <c:v>3.8285714285714287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2-4BF9-B52D-36C35D5C5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79712"/>
        <c:axId val="1010589696"/>
      </c:barChart>
      <c:lineChart>
        <c:grouping val="standard"/>
        <c:varyColors val="0"/>
        <c:ser>
          <c:idx val="2"/>
          <c:order val="0"/>
          <c:tx>
            <c:strRef>
              <c:f>ООУ!$I$86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ООУ!$I$87:$I$90</c:f>
              <c:numCache>
                <c:formatCode>0.00</c:formatCode>
                <c:ptCount val="4"/>
                <c:pt idx="0">
                  <c:v>4.5</c:v>
                </c:pt>
                <c:pt idx="1">
                  <c:v>4.625</c:v>
                </c:pt>
                <c:pt idx="2">
                  <c:v>4.5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A2-4BF9-B52D-36C35D5C5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79712"/>
        <c:axId val="1010589696"/>
      </c:lineChart>
      <c:catAx>
        <c:axId val="10105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589696"/>
        <c:crosses val="autoZero"/>
        <c:auto val="1"/>
        <c:lblAlgn val="ctr"/>
        <c:lblOffset val="100"/>
        <c:noMultiLvlLbl val="0"/>
      </c:catAx>
      <c:valAx>
        <c:axId val="101058969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0579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312325212163232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ООУ!$R$86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ООУ!$R$87:$R$90</c:f>
              <c:numCache>
                <c:formatCode>0.00</c:formatCode>
                <c:ptCount val="4"/>
                <c:pt idx="0">
                  <c:v>3.8136809375747429</c:v>
                </c:pt>
                <c:pt idx="1">
                  <c:v>3.4405644582635735</c:v>
                </c:pt>
                <c:pt idx="2">
                  <c:v>3.6998325759387707</c:v>
                </c:pt>
                <c:pt idx="3">
                  <c:v>3.9136570198517102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4-41AA-B5EC-A07A4F1B3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35936"/>
        <c:axId val="101133747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ООУ!$N$86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ООУ!$N$87:$N$90</c:f>
              <c:numCache>
                <c:formatCode>0.00</c:formatCode>
                <c:ptCount val="4"/>
                <c:pt idx="0">
                  <c:v>3.774193548387097</c:v>
                </c:pt>
                <c:pt idx="1">
                  <c:v>3.225806451612903</c:v>
                </c:pt>
                <c:pt idx="2">
                  <c:v>3.5806451612903225</c:v>
                </c:pt>
                <c:pt idx="3">
                  <c:v>3.8847926267281108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4-41AA-B5EC-A07A4F1B3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335936"/>
        <c:axId val="1011337472"/>
      </c:barChart>
      <c:lineChart>
        <c:grouping val="standard"/>
        <c:varyColors val="0"/>
        <c:ser>
          <c:idx val="2"/>
          <c:order val="0"/>
          <c:tx>
            <c:strRef>
              <c:f>ООУ!$J$86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ООУ!$J$87:$J$90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B4-41AA-B5EC-A07A4F1B3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335936"/>
        <c:axId val="1011337472"/>
      </c:lineChart>
      <c:catAx>
        <c:axId val="101133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337472"/>
        <c:crosses val="autoZero"/>
        <c:auto val="1"/>
        <c:lblAlgn val="ctr"/>
        <c:lblOffset val="100"/>
        <c:noMultiLvlLbl val="0"/>
      </c:catAx>
      <c:valAx>
        <c:axId val="101133747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3359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413115837490630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ООУ!$S$86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ООУ!$S$87:$S$90</c:f>
              <c:numCache>
                <c:formatCode>0.00</c:formatCode>
                <c:ptCount val="4"/>
                <c:pt idx="0">
                  <c:v>3.8778268063982351</c:v>
                </c:pt>
                <c:pt idx="1">
                  <c:v>3.5049641478212905</c:v>
                </c:pt>
                <c:pt idx="2">
                  <c:v>3.7570325427468285</c:v>
                </c:pt>
                <c:pt idx="3">
                  <c:v>3.989795918367347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3-4E30-91CA-5C1363F99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784704"/>
        <c:axId val="101179468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ООУ!$O$86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ООУ!$O$87:$O$90</c:f>
              <c:numCache>
                <c:formatCode>0.00</c:formatCode>
                <c:ptCount val="4"/>
                <c:pt idx="0">
                  <c:v>4.1241830065359473</c:v>
                </c:pt>
                <c:pt idx="1">
                  <c:v>3.7254901960784315</c:v>
                </c:pt>
                <c:pt idx="2">
                  <c:v>4.0261437908496731</c:v>
                </c:pt>
                <c:pt idx="3">
                  <c:v>4.3267973856209148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63-4E30-91CA-5C1363F99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784704"/>
        <c:axId val="1011794688"/>
      </c:barChart>
      <c:lineChart>
        <c:grouping val="standard"/>
        <c:varyColors val="0"/>
        <c:ser>
          <c:idx val="2"/>
          <c:order val="0"/>
          <c:tx>
            <c:strRef>
              <c:f>ООУ!$K$86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ООУ!$K$87:$K$90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63-4E30-91CA-5C1363F99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784704"/>
        <c:axId val="1011794688"/>
      </c:lineChart>
      <c:catAx>
        <c:axId val="101178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794688"/>
        <c:crosses val="autoZero"/>
        <c:auto val="1"/>
        <c:lblAlgn val="ctr"/>
        <c:lblOffset val="100"/>
        <c:noMultiLvlLbl val="0"/>
      </c:catAx>
      <c:valAx>
        <c:axId val="101179468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7847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ООУ!$X$83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ООУ!$X$87:$X$90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E-4663-84F5-CD7E697B2C4D}"/>
            </c:ext>
          </c:extLst>
        </c:ser>
        <c:ser>
          <c:idx val="0"/>
          <c:order val="1"/>
          <c:tx>
            <c:strRef>
              <c:f>ООУ!$Y$83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ООУ!$Y$87:$Y$90</c:f>
              <c:numCache>
                <c:formatCode>0.00</c:formatCode>
                <c:ptCount val="4"/>
                <c:pt idx="0">
                  <c:v>0.73265306122448992</c:v>
                </c:pt>
                <c:pt idx="1">
                  <c:v>1.218877551020408</c:v>
                </c:pt>
                <c:pt idx="2">
                  <c:v>0.86122448979591848</c:v>
                </c:pt>
                <c:pt idx="3">
                  <c:v>0.67142857142857126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E-4663-84F5-CD7E697B2C4D}"/>
            </c:ext>
          </c:extLst>
        </c:ser>
        <c:ser>
          <c:idx val="1"/>
          <c:order val="2"/>
          <c:tx>
            <c:strRef>
              <c:f>ООУ!$Z$83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ООУ!$Z$87:$Z$90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4E-4663-84F5-CD7E697B2C4D}"/>
            </c:ext>
          </c:extLst>
        </c:ser>
        <c:ser>
          <c:idx val="3"/>
          <c:order val="3"/>
          <c:tx>
            <c:strRef>
              <c:f>ООУ!$AA$83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ООУ!$AA$87:$AA$90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4E-4663-84F5-CD7E697B2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811648"/>
        <c:axId val="1012813184"/>
      </c:barChart>
      <c:catAx>
        <c:axId val="10128116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813184"/>
        <c:crosses val="autoZero"/>
        <c:auto val="1"/>
        <c:lblAlgn val="ctr"/>
        <c:lblOffset val="100"/>
        <c:noMultiLvlLbl val="0"/>
      </c:catAx>
      <c:valAx>
        <c:axId val="1012813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2811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147458840372226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ООУ!$AC$83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ООУ!$AC$87:$AC$90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3-4BA1-8115-08EA4895CBFA}"/>
            </c:ext>
          </c:extLst>
        </c:ser>
        <c:ser>
          <c:idx val="0"/>
          <c:order val="1"/>
          <c:tx>
            <c:strRef>
              <c:f>ООУ!$AD$83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ООУ!$AD$87:$AD$90</c:f>
              <c:numCache>
                <c:formatCode>0.00</c:formatCode>
                <c:ptCount val="4"/>
                <c:pt idx="0">
                  <c:v>0.76314668937619778</c:v>
                </c:pt>
                <c:pt idx="1">
                  <c:v>1.2430540770704703</c:v>
                </c:pt>
                <c:pt idx="2">
                  <c:v>0.90089418777943386</c:v>
                </c:pt>
                <c:pt idx="3">
                  <c:v>0.64605067064083466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23-4BA1-8115-08EA4895CBFA}"/>
            </c:ext>
          </c:extLst>
        </c:ser>
        <c:ser>
          <c:idx val="1"/>
          <c:order val="2"/>
          <c:tx>
            <c:strRef>
              <c:f>ООУ!$AE$83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ООУ!$AE$87:$AE$90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23-4BA1-8115-08EA4895CBFA}"/>
            </c:ext>
          </c:extLst>
        </c:ser>
        <c:ser>
          <c:idx val="3"/>
          <c:order val="3"/>
          <c:tx>
            <c:strRef>
              <c:f>ООУ!$AF$83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ООУ!$AF$87:$AF$90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23-4BA1-8115-08EA4895C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851840"/>
        <c:axId val="1012853376"/>
      </c:barChart>
      <c:catAx>
        <c:axId val="10128518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853376"/>
        <c:crosses val="autoZero"/>
        <c:auto val="1"/>
        <c:lblAlgn val="ctr"/>
        <c:lblOffset val="100"/>
        <c:noMultiLvlLbl val="0"/>
      </c:catAx>
      <c:valAx>
        <c:axId val="1012853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2851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3564452562551939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69836711557421749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ООУ!$H$83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ООУ!$H$87:$H$90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3-4177-A7F1-97F74AA70432}"/>
            </c:ext>
          </c:extLst>
        </c:ser>
        <c:ser>
          <c:idx val="5"/>
          <c:order val="1"/>
          <c:tx>
            <c:strRef>
              <c:f>ООУ!$I$83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ООУ!$I$87:$I$90</c:f>
              <c:numCache>
                <c:formatCode>0.00</c:formatCode>
                <c:ptCount val="4"/>
                <c:pt idx="0">
                  <c:v>4.5</c:v>
                </c:pt>
                <c:pt idx="1">
                  <c:v>4.625</c:v>
                </c:pt>
                <c:pt idx="2">
                  <c:v>4.5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53-4177-A7F1-97F74AA70432}"/>
            </c:ext>
          </c:extLst>
        </c:ser>
        <c:ser>
          <c:idx val="0"/>
          <c:order val="2"/>
          <c:tx>
            <c:strRef>
              <c:f>ООУ!$J$83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ООУ!$J$87:$J$90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53-4177-A7F1-97F74AA70432}"/>
            </c:ext>
          </c:extLst>
        </c:ser>
        <c:ser>
          <c:idx val="1"/>
          <c:order val="3"/>
          <c:tx>
            <c:strRef>
              <c:f>ООУ!$K$83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ООУ!$K$87:$K$90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53-4177-A7F1-97F74AA70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975104"/>
        <c:axId val="1012977024"/>
      </c:barChart>
      <c:lineChart>
        <c:grouping val="standard"/>
        <c:varyColors val="0"/>
        <c:ser>
          <c:idx val="2"/>
          <c:order val="4"/>
          <c:tx>
            <c:strRef>
              <c:f>ООУ!$T$83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ООУ!$G$87:$G$90</c:f>
              <c:strCache>
                <c:ptCount val="4"/>
                <c:pt idx="0">
                  <c:v>29. В моей школе меня приучили тщательно обдумывать ситуацию перед принятием решения</c:v>
                </c:pt>
                <c:pt idx="1">
                  <c:v>34. В моей школе я научился так распределять свое время, что успеваю сделать все запланированное</c:v>
                </c:pt>
                <c:pt idx="2">
                  <c:v>42. В моей школе меня научили, как ставить перед собой цель и достигать ее</c:v>
                </c:pt>
                <c:pt idx="3">
                  <c:v>57. В моей школе я научился при планировании работы отличать главное от второстепенного</c:v>
                </c:pt>
              </c:strCache>
            </c:strRef>
          </c:cat>
          <c:val>
            <c:numRef>
              <c:f>ООУ!$T$87:$T$90</c:f>
              <c:numCache>
                <c:formatCode>0.00</c:formatCode>
                <c:ptCount val="4"/>
                <c:pt idx="0">
                  <c:v>4.5</c:v>
                </c:pt>
                <c:pt idx="1">
                  <c:v>4.625</c:v>
                </c:pt>
                <c:pt idx="2">
                  <c:v>4.5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53-4177-A7F1-97F74AA70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975104"/>
        <c:axId val="1012977024"/>
      </c:lineChart>
      <c:catAx>
        <c:axId val="10129751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977024"/>
        <c:crosses val="autoZero"/>
        <c:auto val="1"/>
        <c:lblAlgn val="ctr"/>
        <c:lblOffset val="100"/>
        <c:noMultiLvlLbl val="0"/>
      </c:catAx>
      <c:valAx>
        <c:axId val="101297702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97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480712556785055"/>
          <c:y val="0.93591867630966197"/>
          <c:w val="0.37697466936387308"/>
          <c:h val="6.2373229992019032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357019855629623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ООУ!$V$95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ООУ!$V$96:$V$108</c:f>
              <c:numCache>
                <c:formatCode>0.00</c:formatCode>
                <c:ptCount val="13"/>
                <c:pt idx="0">
                  <c:v>3.8683362353202684</c:v>
                </c:pt>
                <c:pt idx="1">
                  <c:v>3.7187048494054014</c:v>
                </c:pt>
                <c:pt idx="2">
                  <c:v>3.2807024043270476</c:v>
                </c:pt>
                <c:pt idx="3">
                  <c:v>3.9370207090727227</c:v>
                </c:pt>
                <c:pt idx="4">
                  <c:v>3.7900566813618344</c:v>
                </c:pt>
                <c:pt idx="5">
                  <c:v>3.5634794205905234</c:v>
                </c:pt>
                <c:pt idx="6">
                  <c:v>3.7770903567591598</c:v>
                </c:pt>
                <c:pt idx="7">
                  <c:v>3.6575037972807767</c:v>
                </c:pt>
                <c:pt idx="8">
                  <c:v>3.6307561219575444</c:v>
                </c:pt>
                <c:pt idx="9">
                  <c:v>3.5893009298707073</c:v>
                </c:pt>
                <c:pt idx="10">
                  <c:v>3.8761160300818731</c:v>
                </c:pt>
                <c:pt idx="11">
                  <c:v>3.9123846923276404</c:v>
                </c:pt>
                <c:pt idx="12">
                  <c:v>3.9732152780350463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B-4D19-8ED2-7700C3516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171712"/>
        <c:axId val="101117324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ООУ!$U$95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ООУ!$U$96:$U$108</c:f>
              <c:numCache>
                <c:formatCode>0.00</c:formatCode>
                <c:ptCount val="13"/>
                <c:pt idx="0">
                  <c:v>3.8954903364352185</c:v>
                </c:pt>
                <c:pt idx="1">
                  <c:v>3.755189692197566</c:v>
                </c:pt>
                <c:pt idx="2">
                  <c:v>3.2462419470293487</c:v>
                </c:pt>
                <c:pt idx="3">
                  <c:v>3.9362920544022906</c:v>
                </c:pt>
                <c:pt idx="4">
                  <c:v>3.7680744452397996</c:v>
                </c:pt>
                <c:pt idx="5">
                  <c:v>3.5118110236220472</c:v>
                </c:pt>
                <c:pt idx="6">
                  <c:v>3.7859699355762348</c:v>
                </c:pt>
                <c:pt idx="7">
                  <c:v>3.6542591267000715</c:v>
                </c:pt>
                <c:pt idx="8">
                  <c:v>3.6599856836077307</c:v>
                </c:pt>
                <c:pt idx="9">
                  <c:v>3.5891195418754474</c:v>
                </c:pt>
                <c:pt idx="10">
                  <c:v>3.8239083750894776</c:v>
                </c:pt>
                <c:pt idx="11">
                  <c:v>4.0085898353614891</c:v>
                </c:pt>
                <c:pt idx="12">
                  <c:v>3.9606299212598426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DB-4D19-8ED2-7700C3516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171712"/>
        <c:axId val="1011173248"/>
      </c:barChart>
      <c:lineChart>
        <c:grouping val="standard"/>
        <c:varyColors val="0"/>
        <c:ser>
          <c:idx val="2"/>
          <c:order val="0"/>
          <c:tx>
            <c:strRef>
              <c:f>ООУ!$T$95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ООУ!$T$96:$T$108</c:f>
              <c:numCache>
                <c:formatCode>0.00</c:formatCode>
                <c:ptCount val="13"/>
                <c:pt idx="0">
                  <c:v>3.625</c:v>
                </c:pt>
                <c:pt idx="1">
                  <c:v>4.875</c:v>
                </c:pt>
                <c:pt idx="2">
                  <c:v>3.75</c:v>
                </c:pt>
                <c:pt idx="3">
                  <c:v>4.125</c:v>
                </c:pt>
                <c:pt idx="4">
                  <c:v>5</c:v>
                </c:pt>
                <c:pt idx="5">
                  <c:v>5</c:v>
                </c:pt>
                <c:pt idx="6">
                  <c:v>4.375</c:v>
                </c:pt>
                <c:pt idx="7">
                  <c:v>4.75</c:v>
                </c:pt>
                <c:pt idx="8">
                  <c:v>4.375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DB-4D19-8ED2-7700C3516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171712"/>
        <c:axId val="1011173248"/>
      </c:lineChart>
      <c:catAx>
        <c:axId val="1011171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173248"/>
        <c:crosses val="autoZero"/>
        <c:auto val="1"/>
        <c:lblAlgn val="ctr"/>
        <c:lblOffset val="100"/>
        <c:noMultiLvlLbl val="0"/>
      </c:catAx>
      <c:valAx>
        <c:axId val="10111732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171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994272466197564E-3"/>
          <c:y val="0.937626770007981"/>
          <c:w val="0.99280103804834019"/>
          <c:h val="4.983404503904096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3039380824582201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ООУ!$P$95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ООУ!$P$96:$P$108</c:f>
              <c:numCache>
                <c:formatCode>0.00</c:formatCode>
                <c:ptCount val="13"/>
                <c:pt idx="0">
                  <c:v>3.8429330065359477</c:v>
                </c:pt>
                <c:pt idx="1">
                  <c:v>3.6534926470588234</c:v>
                </c:pt>
                <c:pt idx="2">
                  <c:v>3.1636029411764706</c:v>
                </c:pt>
                <c:pt idx="3">
                  <c:v>3.9244281045751634</c:v>
                </c:pt>
                <c:pt idx="4">
                  <c:v>3.7293709150326797</c:v>
                </c:pt>
                <c:pt idx="5">
                  <c:v>3.460375816993464</c:v>
                </c:pt>
                <c:pt idx="6">
                  <c:v>3.679125816993464</c:v>
                </c:pt>
                <c:pt idx="7">
                  <c:v>3.5670955882352939</c:v>
                </c:pt>
                <c:pt idx="8">
                  <c:v>3.6163194444444446</c:v>
                </c:pt>
                <c:pt idx="9">
                  <c:v>3.5479983660130721</c:v>
                </c:pt>
                <c:pt idx="10">
                  <c:v>3.788500816993464</c:v>
                </c:pt>
                <c:pt idx="11">
                  <c:v>3.8977736928104574</c:v>
                </c:pt>
                <c:pt idx="12">
                  <c:v>3.900531045751634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D-4F94-A951-2DD7938BD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231744"/>
        <c:axId val="101124172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ООУ!$L$95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ООУ!$L$96:$L$108</c:f>
              <c:numCache>
                <c:formatCode>0.00</c:formatCode>
                <c:ptCount val="13"/>
                <c:pt idx="0">
                  <c:v>3.8975791433891991</c:v>
                </c:pt>
                <c:pt idx="1">
                  <c:v>3.7523277467411544</c:v>
                </c:pt>
                <c:pt idx="2">
                  <c:v>3.1303538175046555</c:v>
                </c:pt>
                <c:pt idx="3">
                  <c:v>3.9459962756052143</c:v>
                </c:pt>
                <c:pt idx="4">
                  <c:v>3.7504655493482311</c:v>
                </c:pt>
                <c:pt idx="5">
                  <c:v>3.4543761638733708</c:v>
                </c:pt>
                <c:pt idx="6">
                  <c:v>3.7467411545623834</c:v>
                </c:pt>
                <c:pt idx="7">
                  <c:v>3.6014897579143388</c:v>
                </c:pt>
                <c:pt idx="8">
                  <c:v>3.6983240223463687</c:v>
                </c:pt>
                <c:pt idx="9">
                  <c:v>3.5940409683426444</c:v>
                </c:pt>
                <c:pt idx="10">
                  <c:v>3.8491620111731844</c:v>
                </c:pt>
                <c:pt idx="11">
                  <c:v>3.9851024208566108</c:v>
                </c:pt>
                <c:pt idx="12">
                  <c:v>3.9422718808193666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2D-4F94-A951-2DD7938BD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231744"/>
        <c:axId val="1011241728"/>
      </c:barChart>
      <c:lineChart>
        <c:grouping val="standard"/>
        <c:varyColors val="0"/>
        <c:ser>
          <c:idx val="2"/>
          <c:order val="0"/>
          <c:tx>
            <c:strRef>
              <c:f>ООУ!$H$95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ООУ!$H$96:$H$108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2D-4F94-A951-2DD7938BD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1231744"/>
        <c:axId val="1011241728"/>
      </c:lineChart>
      <c:catAx>
        <c:axId val="101123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1241728"/>
        <c:crosses val="autoZero"/>
        <c:auto val="1"/>
        <c:lblAlgn val="ctr"/>
        <c:lblOffset val="100"/>
        <c:noMultiLvlLbl val="0"/>
      </c:catAx>
      <c:valAx>
        <c:axId val="101124172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1231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235701985562962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ООУ!$Q$95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ООУ!$Q$96:$Q$108</c:f>
              <c:numCache>
                <c:formatCode>0.00</c:formatCode>
                <c:ptCount val="13"/>
                <c:pt idx="0">
                  <c:v>3.8112625079838196</c:v>
                </c:pt>
                <c:pt idx="1">
                  <c:v>3.6877794336810732</c:v>
                </c:pt>
                <c:pt idx="2">
                  <c:v>3.2603789652969981</c:v>
                </c:pt>
                <c:pt idx="3">
                  <c:v>3.8800298062593144</c:v>
                </c:pt>
                <c:pt idx="4">
                  <c:v>3.7356823504364489</c:v>
                </c:pt>
                <c:pt idx="5">
                  <c:v>3.5102192889078134</c:v>
                </c:pt>
                <c:pt idx="6">
                  <c:v>3.7461145411965084</c:v>
                </c:pt>
                <c:pt idx="7">
                  <c:v>3.6189056844794552</c:v>
                </c:pt>
                <c:pt idx="8">
                  <c:v>3.5802639982967852</c:v>
                </c:pt>
                <c:pt idx="9">
                  <c:v>3.5522674047264213</c:v>
                </c:pt>
                <c:pt idx="10">
                  <c:v>3.8263785394932937</c:v>
                </c:pt>
                <c:pt idx="11">
                  <c:v>3.9014264424100489</c:v>
                </c:pt>
                <c:pt idx="12">
                  <c:v>3.9466680860123482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D-427C-BA24-CED5EB32C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3364224"/>
        <c:axId val="101336576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ООУ!$M$95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ООУ!$M$96:$M$108</c:f>
              <c:numCache>
                <c:formatCode>0.00</c:formatCode>
                <c:ptCount val="13"/>
                <c:pt idx="0">
                  <c:v>3.7081632653061223</c:v>
                </c:pt>
                <c:pt idx="1">
                  <c:v>3.6387755102040815</c:v>
                </c:pt>
                <c:pt idx="2">
                  <c:v>3.2632653061224488</c:v>
                </c:pt>
                <c:pt idx="3">
                  <c:v>3.7795918367346939</c:v>
                </c:pt>
                <c:pt idx="4">
                  <c:v>3.6816326530612247</c:v>
                </c:pt>
                <c:pt idx="5">
                  <c:v>3.426530612244898</c:v>
                </c:pt>
                <c:pt idx="6">
                  <c:v>3.7102040816326531</c:v>
                </c:pt>
                <c:pt idx="7">
                  <c:v>3.6081632653061226</c:v>
                </c:pt>
                <c:pt idx="8">
                  <c:v>3.5693877551020408</c:v>
                </c:pt>
                <c:pt idx="9">
                  <c:v>3.4183673469387754</c:v>
                </c:pt>
                <c:pt idx="10">
                  <c:v>3.6897959183673468</c:v>
                </c:pt>
                <c:pt idx="11">
                  <c:v>3.9428571428571431</c:v>
                </c:pt>
                <c:pt idx="12">
                  <c:v>3.8755102040816327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0D-427C-BA24-CED5EB32C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364224"/>
        <c:axId val="1013365760"/>
      </c:barChart>
      <c:lineChart>
        <c:grouping val="standard"/>
        <c:varyColors val="0"/>
        <c:ser>
          <c:idx val="2"/>
          <c:order val="0"/>
          <c:tx>
            <c:strRef>
              <c:f>ООУ!$I$95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ООУ!$I$96:$I$108</c:f>
              <c:numCache>
                <c:formatCode>0.00</c:formatCode>
                <c:ptCount val="13"/>
                <c:pt idx="0">
                  <c:v>3.625</c:v>
                </c:pt>
                <c:pt idx="1">
                  <c:v>4.875</c:v>
                </c:pt>
                <c:pt idx="2">
                  <c:v>3.75</c:v>
                </c:pt>
                <c:pt idx="3">
                  <c:v>4.125</c:v>
                </c:pt>
                <c:pt idx="4">
                  <c:v>5</c:v>
                </c:pt>
                <c:pt idx="5">
                  <c:v>5</c:v>
                </c:pt>
                <c:pt idx="6">
                  <c:v>4.375</c:v>
                </c:pt>
                <c:pt idx="7">
                  <c:v>4.75</c:v>
                </c:pt>
                <c:pt idx="8">
                  <c:v>4.375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0D-427C-BA24-CED5EB32C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364224"/>
        <c:axId val="1013365760"/>
      </c:lineChart>
      <c:catAx>
        <c:axId val="101336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365760"/>
        <c:crosses val="autoZero"/>
        <c:auto val="1"/>
        <c:lblAlgn val="ctr"/>
        <c:lblOffset val="100"/>
        <c:noMultiLvlLbl val="0"/>
      </c:catAx>
      <c:valAx>
        <c:axId val="101336576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33642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ООУ!$X$15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ООУ!$X$19:$X$34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A-4EFD-AC83-9EF095402C2B}"/>
            </c:ext>
          </c:extLst>
        </c:ser>
        <c:ser>
          <c:idx val="0"/>
          <c:order val="1"/>
          <c:tx>
            <c:strRef>
              <c:f>ООУ!$Y$15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ООУ!$Y$19:$Y$34</c:f>
              <c:numCache>
                <c:formatCode>0.00</c:formatCode>
                <c:ptCount val="16"/>
                <c:pt idx="0">
                  <c:v>0.38673469387755111</c:v>
                </c:pt>
                <c:pt idx="1">
                  <c:v>-0.31683673469387763</c:v>
                </c:pt>
                <c:pt idx="2">
                  <c:v>0.3816326530612244</c:v>
                </c:pt>
                <c:pt idx="3">
                  <c:v>-6.5816326530612201E-2</c:v>
                </c:pt>
                <c:pt idx="4">
                  <c:v>0.76785714285714279</c:v>
                </c:pt>
                <c:pt idx="5">
                  <c:v>0.28265306122448974</c:v>
                </c:pt>
                <c:pt idx="6">
                  <c:v>0.13112244897959169</c:v>
                </c:pt>
                <c:pt idx="7">
                  <c:v>0.97397959183673466</c:v>
                </c:pt>
                <c:pt idx="8">
                  <c:v>0.33112244897959187</c:v>
                </c:pt>
                <c:pt idx="9">
                  <c:v>0.16428571428571459</c:v>
                </c:pt>
                <c:pt idx="10">
                  <c:v>0.60459183673469408</c:v>
                </c:pt>
                <c:pt idx="11">
                  <c:v>0.17857142857142883</c:v>
                </c:pt>
                <c:pt idx="12">
                  <c:v>0.54897959183673484</c:v>
                </c:pt>
                <c:pt idx="13">
                  <c:v>0.39540816326530592</c:v>
                </c:pt>
                <c:pt idx="14">
                  <c:v>0.91836734693877542</c:v>
                </c:pt>
                <c:pt idx="15">
                  <c:v>0.2137755102040817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EFD-AC83-9EF095402C2B}"/>
            </c:ext>
          </c:extLst>
        </c:ser>
        <c:ser>
          <c:idx val="1"/>
          <c:order val="2"/>
          <c:tx>
            <c:strRef>
              <c:f>ООУ!$Z$15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ООУ!$Z$19:$Z$34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5A-4EFD-AC83-9EF095402C2B}"/>
            </c:ext>
          </c:extLst>
        </c:ser>
        <c:ser>
          <c:idx val="3"/>
          <c:order val="3"/>
          <c:tx>
            <c:strRef>
              <c:f>ООУ!$AA$15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ООУ!$AA$19:$AA$34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EFD-AC83-9EF095402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205376"/>
        <c:axId val="1007211264"/>
      </c:barChart>
      <c:catAx>
        <c:axId val="10072053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211264"/>
        <c:crosses val="autoZero"/>
        <c:auto val="1"/>
        <c:lblAlgn val="ctr"/>
        <c:lblOffset val="100"/>
        <c:noMultiLvlLbl val="0"/>
      </c:catAx>
      <c:valAx>
        <c:axId val="1007211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7205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8.954146405680482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67465888667702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ООУ!$R$95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ООУ!$R$96:$R$108</c:f>
              <c:numCache>
                <c:formatCode>0.00</c:formatCode>
                <c:ptCount val="13"/>
                <c:pt idx="0">
                  <c:v>3.9545563262377423</c:v>
                </c:pt>
                <c:pt idx="1">
                  <c:v>3.8210954317149008</c:v>
                </c:pt>
                <c:pt idx="2">
                  <c:v>3.4503707247070077</c:v>
                </c:pt>
                <c:pt idx="3">
                  <c:v>4.0141114565893323</c:v>
                </c:pt>
                <c:pt idx="4">
                  <c:v>3.9586223391533126</c:v>
                </c:pt>
                <c:pt idx="5">
                  <c:v>3.7541258072231525</c:v>
                </c:pt>
                <c:pt idx="6">
                  <c:v>3.9361396795025114</c:v>
                </c:pt>
                <c:pt idx="7">
                  <c:v>3.8177469504903132</c:v>
                </c:pt>
                <c:pt idx="8">
                  <c:v>3.6680220043051901</c:v>
                </c:pt>
                <c:pt idx="9">
                  <c:v>3.6976799808658214</c:v>
                </c:pt>
                <c:pt idx="10">
                  <c:v>4.0609901937335566</c:v>
                </c:pt>
                <c:pt idx="11">
                  <c:v>3.9428366419516863</c:v>
                </c:pt>
                <c:pt idx="12">
                  <c:v>4.0908873475245153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8-4EF0-9649-6274C3C74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387840"/>
        <c:axId val="101238937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ООУ!$N$95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ООУ!$N$96:$N$108</c:f>
              <c:numCache>
                <c:formatCode>0.00</c:formatCode>
                <c:ptCount val="13"/>
                <c:pt idx="0">
                  <c:v>4.0829493087557607</c:v>
                </c:pt>
                <c:pt idx="1">
                  <c:v>3.6958525345622122</c:v>
                </c:pt>
                <c:pt idx="2">
                  <c:v>3.1751152073732718</c:v>
                </c:pt>
                <c:pt idx="3">
                  <c:v>4.0276497695852536</c:v>
                </c:pt>
                <c:pt idx="4">
                  <c:v>3.7281105990783412</c:v>
                </c:pt>
                <c:pt idx="5">
                  <c:v>3.4792626728110601</c:v>
                </c:pt>
                <c:pt idx="6">
                  <c:v>3.7465437788018434</c:v>
                </c:pt>
                <c:pt idx="7">
                  <c:v>3.6082949308755761</c:v>
                </c:pt>
                <c:pt idx="8">
                  <c:v>3.4930875576036868</c:v>
                </c:pt>
                <c:pt idx="9">
                  <c:v>3.6866359447004609</c:v>
                </c:pt>
                <c:pt idx="10">
                  <c:v>3.7834101382488479</c:v>
                </c:pt>
                <c:pt idx="11">
                  <c:v>4.0276497695852536</c:v>
                </c:pt>
                <c:pt idx="12">
                  <c:v>3.967741935483871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8-4EF0-9649-6274C3C74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387840"/>
        <c:axId val="1012389376"/>
      </c:barChart>
      <c:lineChart>
        <c:grouping val="standard"/>
        <c:varyColors val="0"/>
        <c:ser>
          <c:idx val="2"/>
          <c:order val="0"/>
          <c:tx>
            <c:strRef>
              <c:f>ООУ!$J$95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ООУ!$J$96:$J$108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98-4EF0-9649-6274C3C74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387840"/>
        <c:axId val="1012389376"/>
      </c:lineChart>
      <c:catAx>
        <c:axId val="101238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389376"/>
        <c:crosses val="autoZero"/>
        <c:auto val="1"/>
        <c:lblAlgn val="ctr"/>
        <c:lblOffset val="100"/>
        <c:noMultiLvlLbl val="0"/>
      </c:catAx>
      <c:valAx>
        <c:axId val="101238937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3878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4677047150068365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ООУ!$S$95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ООУ!$S$96:$S$108</c:f>
              <c:numCache>
                <c:formatCode>0.00</c:formatCode>
                <c:ptCount val="13"/>
                <c:pt idx="0">
                  <c:v>3.9853833425261995</c:v>
                </c:pt>
                <c:pt idx="1">
                  <c:v>3.8568670711527853</c:v>
                </c:pt>
                <c:pt idx="2">
                  <c:v>3.4539437396580253</c:v>
                </c:pt>
                <c:pt idx="3">
                  <c:v>4.0297848869277439</c:v>
                </c:pt>
                <c:pt idx="4">
                  <c:v>3.9004412575841148</c:v>
                </c:pt>
                <c:pt idx="5">
                  <c:v>3.7600661886376172</c:v>
                </c:pt>
                <c:pt idx="6">
                  <c:v>3.9384997242140098</c:v>
                </c:pt>
                <c:pt idx="7">
                  <c:v>3.8168781025923884</c:v>
                </c:pt>
                <c:pt idx="8">
                  <c:v>3.757584114726972</c:v>
                </c:pt>
                <c:pt idx="9">
                  <c:v>3.6718146718146718</c:v>
                </c:pt>
                <c:pt idx="10">
                  <c:v>4.0284059569773856</c:v>
                </c:pt>
                <c:pt idx="11">
                  <c:v>3.9451185879757307</c:v>
                </c:pt>
                <c:pt idx="12">
                  <c:v>4.1025923883066744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1-4468-8CB1-397ACF570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3467392"/>
        <c:axId val="101348556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ООУ!$O$95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ООУ!$O$96:$O$108</c:f>
              <c:numCache>
                <c:formatCode>0.00</c:formatCode>
                <c:ptCount val="13"/>
                <c:pt idx="0">
                  <c:v>4.2222222222222223</c:v>
                </c:pt>
                <c:pt idx="1">
                  <c:v>4.2222222222222223</c:v>
                </c:pt>
                <c:pt idx="2">
                  <c:v>3.6993464052287583</c:v>
                </c:pt>
                <c:pt idx="3">
                  <c:v>4.2745098039215685</c:v>
                </c:pt>
                <c:pt idx="4">
                  <c:v>4.1633986928104578</c:v>
                </c:pt>
                <c:pt idx="5">
                  <c:v>4.0326797385620914</c:v>
                </c:pt>
                <c:pt idx="6">
                  <c:v>4.2222222222222223</c:v>
                </c:pt>
                <c:pt idx="7">
                  <c:v>4.0522875816993462</c:v>
                </c:pt>
                <c:pt idx="8">
                  <c:v>4.0522875816993462</c:v>
                </c:pt>
                <c:pt idx="9">
                  <c:v>3.9803921568627452</c:v>
                </c:pt>
                <c:pt idx="10">
                  <c:v>4.2222222222222223</c:v>
                </c:pt>
                <c:pt idx="11">
                  <c:v>4.2745098039215685</c:v>
                </c:pt>
                <c:pt idx="12">
                  <c:v>4.2875816993464051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1-4468-8CB1-397ACF570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467392"/>
        <c:axId val="1013485568"/>
      </c:barChart>
      <c:lineChart>
        <c:grouping val="standard"/>
        <c:varyColors val="0"/>
        <c:ser>
          <c:idx val="2"/>
          <c:order val="0"/>
          <c:tx>
            <c:strRef>
              <c:f>ООУ!$K$95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ООУ!$K$96:$K$108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51-4468-8CB1-397ACF570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467392"/>
        <c:axId val="1013485568"/>
      </c:lineChart>
      <c:catAx>
        <c:axId val="101346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485568"/>
        <c:crosses val="autoZero"/>
        <c:auto val="1"/>
        <c:lblAlgn val="ctr"/>
        <c:lblOffset val="100"/>
        <c:noMultiLvlLbl val="0"/>
      </c:catAx>
      <c:valAx>
        <c:axId val="101348556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34673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ООУ!$X$92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ООУ!$X$96:$X$108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A-4217-9B2B-83B7E6B97A08}"/>
            </c:ext>
          </c:extLst>
        </c:ser>
        <c:ser>
          <c:idx val="0"/>
          <c:order val="1"/>
          <c:tx>
            <c:strRef>
              <c:f>ООУ!$Y$92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ООУ!$Y$96:$Y$108</c:f>
              <c:numCache>
                <c:formatCode>0.00</c:formatCode>
                <c:ptCount val="13"/>
                <c:pt idx="0">
                  <c:v>-8.316326530612228E-2</c:v>
                </c:pt>
                <c:pt idx="1">
                  <c:v>1.2362244897959185</c:v>
                </c:pt>
                <c:pt idx="2">
                  <c:v>0.48673469387755119</c:v>
                </c:pt>
                <c:pt idx="3">
                  <c:v>0.3454081632653061</c:v>
                </c:pt>
                <c:pt idx="4">
                  <c:v>1.3183673469387753</c:v>
                </c:pt>
                <c:pt idx="5">
                  <c:v>1.573469387755102</c:v>
                </c:pt>
                <c:pt idx="6">
                  <c:v>0.66479591836734686</c:v>
                </c:pt>
                <c:pt idx="7">
                  <c:v>1.1418367346938774</c:v>
                </c:pt>
                <c:pt idx="8">
                  <c:v>0.80561224489795924</c:v>
                </c:pt>
                <c:pt idx="9">
                  <c:v>1.5816326530612246</c:v>
                </c:pt>
                <c:pt idx="10">
                  <c:v>1.3102040816326532</c:v>
                </c:pt>
                <c:pt idx="11">
                  <c:v>1.0571428571428569</c:v>
                </c:pt>
                <c:pt idx="12">
                  <c:v>1.1244897959183673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A-4217-9B2B-83B7E6B97A08}"/>
            </c:ext>
          </c:extLst>
        </c:ser>
        <c:ser>
          <c:idx val="1"/>
          <c:order val="2"/>
          <c:tx>
            <c:strRef>
              <c:f>ООУ!$Z$92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ООУ!$Z$96:$Z$108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A-4217-9B2B-83B7E6B97A08}"/>
            </c:ext>
          </c:extLst>
        </c:ser>
        <c:ser>
          <c:idx val="3"/>
          <c:order val="3"/>
          <c:tx>
            <c:strRef>
              <c:f>ООУ!$AA$92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ООУ!$AA$96:$AA$108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0A-4217-9B2B-83B7E6B97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142656"/>
        <c:axId val="1013144192"/>
      </c:barChart>
      <c:catAx>
        <c:axId val="10131426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144192"/>
        <c:crosses val="autoZero"/>
        <c:auto val="1"/>
        <c:lblAlgn val="ctr"/>
        <c:lblOffset val="100"/>
        <c:noMultiLvlLbl val="0"/>
      </c:catAx>
      <c:valAx>
        <c:axId val="1013144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3142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3.9384724244892588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ООУ!$AC$92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ООУ!$AC$96:$AC$108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4-4A48-99B4-1B36B794ED6C}"/>
            </c:ext>
          </c:extLst>
        </c:ser>
        <c:ser>
          <c:idx val="0"/>
          <c:order val="1"/>
          <c:tx>
            <c:strRef>
              <c:f>ООУ!$AD$92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ООУ!$AD$96:$AD$108</c:f>
              <c:numCache>
                <c:formatCode>0.00</c:formatCode>
                <c:ptCount val="13"/>
                <c:pt idx="0">
                  <c:v>-0.1862625079838196</c:v>
                </c:pt>
                <c:pt idx="1">
                  <c:v>1.1872205663189268</c:v>
                </c:pt>
                <c:pt idx="2">
                  <c:v>0.48962103470300189</c:v>
                </c:pt>
                <c:pt idx="3">
                  <c:v>0.24497019374068563</c:v>
                </c:pt>
                <c:pt idx="4">
                  <c:v>1.2643176495635511</c:v>
                </c:pt>
                <c:pt idx="5">
                  <c:v>1.4897807110921866</c:v>
                </c:pt>
                <c:pt idx="6">
                  <c:v>0.62888545880349156</c:v>
                </c:pt>
                <c:pt idx="7">
                  <c:v>1.1310943155205448</c:v>
                </c:pt>
                <c:pt idx="8">
                  <c:v>0.79473600170321479</c:v>
                </c:pt>
                <c:pt idx="9">
                  <c:v>1.4477325952735787</c:v>
                </c:pt>
                <c:pt idx="10">
                  <c:v>1.1736214605067063</c:v>
                </c:pt>
                <c:pt idx="11">
                  <c:v>1.0985735575899511</c:v>
                </c:pt>
                <c:pt idx="12">
                  <c:v>1.0533319139876518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4-4A48-99B4-1B36B794ED6C}"/>
            </c:ext>
          </c:extLst>
        </c:ser>
        <c:ser>
          <c:idx val="1"/>
          <c:order val="2"/>
          <c:tx>
            <c:strRef>
              <c:f>ООУ!$AE$92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ООУ!$AE$96:$AE$108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4-4A48-99B4-1B36B794ED6C}"/>
            </c:ext>
          </c:extLst>
        </c:ser>
        <c:ser>
          <c:idx val="3"/>
          <c:order val="3"/>
          <c:tx>
            <c:strRef>
              <c:f>ООУ!$AF$92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ООУ!$AF$96:$AF$108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4-4A48-99B4-1B36B794E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313920"/>
        <c:axId val="1013315456"/>
      </c:barChart>
      <c:catAx>
        <c:axId val="10133139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315456"/>
        <c:crosses val="autoZero"/>
        <c:auto val="1"/>
        <c:lblAlgn val="ctr"/>
        <c:lblOffset val="100"/>
        <c:noMultiLvlLbl val="0"/>
      </c:catAx>
      <c:valAx>
        <c:axId val="101331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331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565431672138161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3248516402184627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ООУ!$H$92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ООУ!$H$96:$H$108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4-4DD9-8AA0-8228FAC3BB42}"/>
            </c:ext>
          </c:extLst>
        </c:ser>
        <c:ser>
          <c:idx val="5"/>
          <c:order val="1"/>
          <c:tx>
            <c:strRef>
              <c:f>ООУ!$I$92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ООУ!$I$96:$I$108</c:f>
              <c:numCache>
                <c:formatCode>0.00</c:formatCode>
                <c:ptCount val="13"/>
                <c:pt idx="0">
                  <c:v>3.625</c:v>
                </c:pt>
                <c:pt idx="1">
                  <c:v>4.875</c:v>
                </c:pt>
                <c:pt idx="2">
                  <c:v>3.75</c:v>
                </c:pt>
                <c:pt idx="3">
                  <c:v>4.125</c:v>
                </c:pt>
                <c:pt idx="4">
                  <c:v>5</c:v>
                </c:pt>
                <c:pt idx="5">
                  <c:v>5</c:v>
                </c:pt>
                <c:pt idx="6">
                  <c:v>4.375</c:v>
                </c:pt>
                <c:pt idx="7">
                  <c:v>4.75</c:v>
                </c:pt>
                <c:pt idx="8">
                  <c:v>4.375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A4-4DD9-8AA0-8228FAC3BB42}"/>
            </c:ext>
          </c:extLst>
        </c:ser>
        <c:ser>
          <c:idx val="0"/>
          <c:order val="2"/>
          <c:tx>
            <c:strRef>
              <c:f>ООУ!$J$92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ООУ!$J$96:$J$108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A4-4DD9-8AA0-8228FAC3BB42}"/>
            </c:ext>
          </c:extLst>
        </c:ser>
        <c:ser>
          <c:idx val="1"/>
          <c:order val="3"/>
          <c:tx>
            <c:strRef>
              <c:f>ООУ!$K$92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ООУ!$K$96:$K$108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A4-4DD9-8AA0-8228FAC3B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789440"/>
        <c:axId val="1013791360"/>
      </c:barChart>
      <c:lineChart>
        <c:grouping val="standard"/>
        <c:varyColors val="0"/>
        <c:ser>
          <c:idx val="2"/>
          <c:order val="4"/>
          <c:tx>
            <c:strRef>
              <c:f>ООУ!$T$92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ООУ!$G$96:$G$108</c:f>
              <c:strCache>
                <c:ptCount val="13"/>
                <c:pt idx="0">
                  <c:v>3. Наш классный руководитель СТАЛ авторитетом для меня и моих одноклассников</c:v>
                </c:pt>
                <c:pt idx="1">
                  <c:v>12. В моей школе педагоги умеют поддержать и ободрить ученика в случае неудачи</c:v>
                </c:pt>
                <c:pt idx="2">
                  <c:v>22. В моей школе учителя оценивают только знание предмета, а не поведение</c:v>
                </c:pt>
                <c:pt idx="3">
                  <c:v>27. Мой классный руководитель ИНТЕРЕСУЕТСЯ МОИМИ ПРОБЛЕМАМИ  И  ЗАБОТИТСЯ  ОБО МНЕ</c:v>
                </c:pt>
                <c:pt idx="4">
                  <c:v>30. В моей школе учителя  НЕ  УНИЖАЮТ учеников</c:v>
                </c:pt>
                <c:pt idx="5">
                  <c:v>35. В моей школе на уроках учителя НЕ КРИЧАТ  НА  УЧЕНИКОВ</c:v>
                </c:pt>
                <c:pt idx="6">
                  <c:v>43. В моей школе учителя считаются с мнением учеников, готовы обсуждать спорные ситуации</c:v>
                </c:pt>
                <c:pt idx="7">
                  <c:v>49. В моей школе учителя ведут себя тактично и терпеливо с каждым учеником </c:v>
                </c:pt>
                <c:pt idx="8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9">
                  <c:v>58. Я считаю, что директор моей школы ИНТЕРЕСУЕТСЯ мнением обучающихся о школе</c:v>
                </c:pt>
                <c:pt idx="10">
                  <c:v>59. В моей школе учителя  НЕ  ОСКОРБЛЯЮТ  учеников</c:v>
                </c:pt>
                <c:pt idx="11">
                  <c:v>62. Я считаю, что директор моей школы делает все возможное, чтобы учиться в школе стало лучше</c:v>
                </c:pt>
                <c:pt idx="12">
                  <c:v>66. В моей школе учителя относятся к ученикам очень доброжелательно</c:v>
                </c:pt>
              </c:strCache>
            </c:strRef>
          </c:cat>
          <c:val>
            <c:numRef>
              <c:f>ООУ!$T$96:$T$108</c:f>
              <c:numCache>
                <c:formatCode>0.00</c:formatCode>
                <c:ptCount val="13"/>
                <c:pt idx="0">
                  <c:v>3.625</c:v>
                </c:pt>
                <c:pt idx="1">
                  <c:v>4.875</c:v>
                </c:pt>
                <c:pt idx="2">
                  <c:v>3.75</c:v>
                </c:pt>
                <c:pt idx="3">
                  <c:v>4.125</c:v>
                </c:pt>
                <c:pt idx="4">
                  <c:v>5</c:v>
                </c:pt>
                <c:pt idx="5">
                  <c:v>5</c:v>
                </c:pt>
                <c:pt idx="6">
                  <c:v>4.375</c:v>
                </c:pt>
                <c:pt idx="7">
                  <c:v>4.75</c:v>
                </c:pt>
                <c:pt idx="8">
                  <c:v>4.375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A4-4DD9-8AA0-8228FAC3B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789440"/>
        <c:axId val="1013791360"/>
      </c:lineChart>
      <c:catAx>
        <c:axId val="10137894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791360"/>
        <c:crosses val="autoZero"/>
        <c:auto val="1"/>
        <c:lblAlgn val="ctr"/>
        <c:lblOffset val="100"/>
        <c:noMultiLvlLbl val="0"/>
      </c:catAx>
      <c:valAx>
        <c:axId val="101379136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3789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254851076061758"/>
          <c:y val="0.93591867630966197"/>
          <c:w val="0.3578685622332009"/>
          <c:h val="5.6103637515529992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153818669288653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ООУ!$V$113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ООУ!$V$114:$V$117</c:f>
              <c:numCache>
                <c:formatCode>0.00</c:formatCode>
                <c:ptCount val="4"/>
                <c:pt idx="0">
                  <c:v>3.2318749305375469</c:v>
                </c:pt>
                <c:pt idx="1">
                  <c:v>3.0214870521987183</c:v>
                </c:pt>
                <c:pt idx="2">
                  <c:v>3.1839365761493719</c:v>
                </c:pt>
                <c:pt idx="3">
                  <c:v>3.4244433742081282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B-412E-9196-C242F62C1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281728"/>
        <c:axId val="101384089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ООУ!$U$113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ООУ!$U$114:$U$117</c:f>
              <c:numCache>
                <c:formatCode>0.00</c:formatCode>
                <c:ptCount val="4"/>
                <c:pt idx="0">
                  <c:v>3.1130994989262706</c:v>
                </c:pt>
                <c:pt idx="1">
                  <c:v>2.9606299212598426</c:v>
                </c:pt>
                <c:pt idx="2">
                  <c:v>3.2226198997852542</c:v>
                </c:pt>
                <c:pt idx="3">
                  <c:v>3.4345025053686471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B-412E-9196-C242F62C1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281728"/>
        <c:axId val="1013840896"/>
      </c:barChart>
      <c:lineChart>
        <c:grouping val="standard"/>
        <c:varyColors val="0"/>
        <c:ser>
          <c:idx val="2"/>
          <c:order val="0"/>
          <c:tx>
            <c:strRef>
              <c:f>ООУ!$T$113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ООУ!$T$114:$T$117</c:f>
              <c:numCache>
                <c:formatCode>0.00</c:formatCode>
                <c:ptCount val="4"/>
                <c:pt idx="0">
                  <c:v>4.375</c:v>
                </c:pt>
                <c:pt idx="1">
                  <c:v>3.875</c:v>
                </c:pt>
                <c:pt idx="2">
                  <c:v>3.375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1B-412E-9196-C242F62C1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281728"/>
        <c:axId val="1013840896"/>
      </c:lineChart>
      <c:catAx>
        <c:axId val="1012281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840896"/>
        <c:crosses val="autoZero"/>
        <c:auto val="1"/>
        <c:lblAlgn val="ctr"/>
        <c:lblOffset val="100"/>
        <c:noMultiLvlLbl val="0"/>
      </c:catAx>
      <c:valAx>
        <c:axId val="101384089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28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347053087146047E-3"/>
          <c:y val="0.94389636248446995"/>
          <c:w val="0.99280103804834019"/>
          <c:h val="4.3564452562551946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493492049420138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ООУ!$P$113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ООУ!$P$114:$P$117</c:f>
              <c:numCache>
                <c:formatCode>0.00</c:formatCode>
                <c:ptCount val="4"/>
                <c:pt idx="0">
                  <c:v>2.8992034313725492</c:v>
                </c:pt>
                <c:pt idx="1">
                  <c:v>2.8392565359477122</c:v>
                </c:pt>
                <c:pt idx="2">
                  <c:v>3.1766748366013071</c:v>
                </c:pt>
                <c:pt idx="3">
                  <c:v>3.3652982026143792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4-4F4A-9F95-016A29902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701440"/>
        <c:axId val="101271552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ООУ!$L$113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ООУ!$L$114:$L$117</c:f>
              <c:numCache>
                <c:formatCode>0.00</c:formatCode>
                <c:ptCount val="4"/>
                <c:pt idx="0">
                  <c:v>2.7858472998137804</c:v>
                </c:pt>
                <c:pt idx="1">
                  <c:v>2.8864059590316575</c:v>
                </c:pt>
                <c:pt idx="2">
                  <c:v>3.2495344506517689</c:v>
                </c:pt>
                <c:pt idx="3">
                  <c:v>3.4823091247672253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4-4F4A-9F95-016A29902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701440"/>
        <c:axId val="1012715520"/>
      </c:barChart>
      <c:lineChart>
        <c:grouping val="standard"/>
        <c:varyColors val="0"/>
        <c:ser>
          <c:idx val="2"/>
          <c:order val="0"/>
          <c:tx>
            <c:strRef>
              <c:f>ООУ!$H$113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ООУ!$H$114:$H$117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74-4F4A-9F95-016A29902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701440"/>
        <c:axId val="1012715520"/>
      </c:lineChart>
      <c:catAx>
        <c:axId val="101270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715520"/>
        <c:crosses val="autoZero"/>
        <c:auto val="1"/>
        <c:lblAlgn val="ctr"/>
        <c:lblOffset val="100"/>
        <c:noMultiLvlLbl val="0"/>
      </c:catAx>
      <c:valAx>
        <c:axId val="101271552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7014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94760327425807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ООУ!$Q$113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ООУ!$Q$114:$Q$117</c:f>
              <c:numCache>
                <c:formatCode>0.00</c:formatCode>
                <c:ptCount val="4"/>
                <c:pt idx="0">
                  <c:v>3.1396636150734509</c:v>
                </c:pt>
                <c:pt idx="1">
                  <c:v>2.9919097296146475</c:v>
                </c:pt>
                <c:pt idx="2">
                  <c:v>3.1879923355333193</c:v>
                </c:pt>
                <c:pt idx="3">
                  <c:v>3.4048328720459868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B-4DD8-AFF3-387D35295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125312"/>
        <c:axId val="101412684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ООУ!$M$113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ООУ!$M$114:$M$117</c:f>
              <c:numCache>
                <c:formatCode>0.00</c:formatCode>
                <c:ptCount val="4"/>
                <c:pt idx="0">
                  <c:v>3.0530612244897961</c:v>
                </c:pt>
                <c:pt idx="1">
                  <c:v>2.9591836734693877</c:v>
                </c:pt>
                <c:pt idx="2">
                  <c:v>3.1795918367346938</c:v>
                </c:pt>
                <c:pt idx="3">
                  <c:v>3.4040816326530612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BB-4DD8-AFF3-387D35295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125312"/>
        <c:axId val="1014126848"/>
      </c:barChart>
      <c:lineChart>
        <c:grouping val="standard"/>
        <c:varyColors val="0"/>
        <c:ser>
          <c:idx val="2"/>
          <c:order val="0"/>
          <c:tx>
            <c:strRef>
              <c:f>ООУ!$I$113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ООУ!$I$114:$I$117</c:f>
              <c:numCache>
                <c:formatCode>0.00</c:formatCode>
                <c:ptCount val="4"/>
                <c:pt idx="0">
                  <c:v>4.375</c:v>
                </c:pt>
                <c:pt idx="1">
                  <c:v>3.875</c:v>
                </c:pt>
                <c:pt idx="2">
                  <c:v>3.375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BB-4DD8-AFF3-387D35295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125312"/>
        <c:axId val="1014126848"/>
      </c:lineChart>
      <c:catAx>
        <c:axId val="101412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126848"/>
        <c:crosses val="autoZero"/>
        <c:auto val="1"/>
        <c:lblAlgn val="ctr"/>
        <c:lblOffset val="100"/>
        <c:noMultiLvlLbl val="0"/>
      </c:catAx>
      <c:valAx>
        <c:axId val="10141268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1253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401714499096014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ООУ!$R$113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ООУ!$R$114:$R$117</c:f>
              <c:numCache>
                <c:formatCode>0.00</c:formatCode>
                <c:ptCount val="4"/>
                <c:pt idx="0">
                  <c:v>3.7299689069600572</c:v>
                </c:pt>
                <c:pt idx="1">
                  <c:v>3.1999521645539346</c:v>
                </c:pt>
                <c:pt idx="2">
                  <c:v>3.2102367854580245</c:v>
                </c:pt>
                <c:pt idx="3">
                  <c:v>3.4718966754364984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8-43C1-A715-7D8646C9E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164480"/>
        <c:axId val="101416627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ООУ!$N$113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ООУ!$N$114:$N$117</c:f>
              <c:numCache>
                <c:formatCode>0.00</c:formatCode>
                <c:ptCount val="4"/>
                <c:pt idx="0">
                  <c:v>3.5576036866359448</c:v>
                </c:pt>
                <c:pt idx="1">
                  <c:v>2.9078341013824884</c:v>
                </c:pt>
                <c:pt idx="2">
                  <c:v>3.2304147465437789</c:v>
                </c:pt>
                <c:pt idx="3">
                  <c:v>3.096774193548387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68-43C1-A715-7D8646C9E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164480"/>
        <c:axId val="1014166272"/>
      </c:barChart>
      <c:lineChart>
        <c:grouping val="standard"/>
        <c:varyColors val="0"/>
        <c:ser>
          <c:idx val="2"/>
          <c:order val="0"/>
          <c:tx>
            <c:strRef>
              <c:f>ООУ!$J$113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ООУ!$J$114:$J$117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68-43C1-A715-7D8646C9E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164480"/>
        <c:axId val="1014166272"/>
      </c:lineChart>
      <c:catAx>
        <c:axId val="101416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166272"/>
        <c:crosses val="autoZero"/>
        <c:auto val="1"/>
        <c:lblAlgn val="ctr"/>
        <c:lblOffset val="100"/>
        <c:noMultiLvlLbl val="0"/>
      </c:catAx>
      <c:valAx>
        <c:axId val="101416627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1644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454057495627786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ООУ!$S$113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ООУ!$S$114:$S$117</c:f>
              <c:numCache>
                <c:formatCode>0.00</c:formatCode>
                <c:ptCount val="4"/>
                <c:pt idx="0">
                  <c:v>3.7948152233866521</c:v>
                </c:pt>
                <c:pt idx="1">
                  <c:v>3.3844456701599559</c:v>
                </c:pt>
                <c:pt idx="2">
                  <c:v>3.1627137341423057</c:v>
                </c:pt>
                <c:pt idx="3">
                  <c:v>3.5802537231108658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2-417C-BB7D-0DBC6723C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396416"/>
        <c:axId val="101439795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ООУ!$O$113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ООУ!$O$114:$O$117</c:f>
              <c:numCache>
                <c:formatCode>0.00</c:formatCode>
                <c:ptCount val="4"/>
                <c:pt idx="0">
                  <c:v>3.8235294117647061</c:v>
                </c:pt>
                <c:pt idx="1">
                  <c:v>3.3006535947712417</c:v>
                </c:pt>
                <c:pt idx="2">
                  <c:v>3.2549019607843137</c:v>
                </c:pt>
                <c:pt idx="3">
                  <c:v>3.8431372549019609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2-417C-BB7D-0DBC6723C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396416"/>
        <c:axId val="1014397952"/>
      </c:barChart>
      <c:lineChart>
        <c:grouping val="standard"/>
        <c:varyColors val="0"/>
        <c:ser>
          <c:idx val="2"/>
          <c:order val="0"/>
          <c:tx>
            <c:strRef>
              <c:f>ООУ!$K$113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ООУ!$K$114:$K$117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52-417C-BB7D-0DBC6723C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396416"/>
        <c:axId val="1014397952"/>
      </c:lineChart>
      <c:catAx>
        <c:axId val="101439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397952"/>
        <c:crosses val="autoZero"/>
        <c:auto val="1"/>
        <c:lblAlgn val="ctr"/>
        <c:lblOffset val="100"/>
        <c:noMultiLvlLbl val="0"/>
      </c:catAx>
      <c:valAx>
        <c:axId val="101439795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396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ООУ!$AC$15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ООУ!$AC$19:$AC$34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7-42EE-A0CB-3BD564015AC3}"/>
            </c:ext>
          </c:extLst>
        </c:ser>
        <c:ser>
          <c:idx val="0"/>
          <c:order val="1"/>
          <c:tx>
            <c:strRef>
              <c:f>ООУ!$AD$15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ООУ!$AD$19:$AD$34</c:f>
              <c:numCache>
                <c:formatCode>0.00</c:formatCode>
                <c:ptCount val="16"/>
                <c:pt idx="0">
                  <c:v>0.19102618692782602</c:v>
                </c:pt>
                <c:pt idx="1">
                  <c:v>-0.24103150947413221</c:v>
                </c:pt>
                <c:pt idx="2">
                  <c:v>0.3313817330210771</c:v>
                </c:pt>
                <c:pt idx="3">
                  <c:v>8.1514796678731294E-2</c:v>
                </c:pt>
                <c:pt idx="4">
                  <c:v>0.7618958909942517</c:v>
                </c:pt>
                <c:pt idx="5">
                  <c:v>0.19421971471151789</c:v>
                </c:pt>
                <c:pt idx="6">
                  <c:v>0.34492761337023614</c:v>
                </c:pt>
                <c:pt idx="7">
                  <c:v>1.1343676814988291</c:v>
                </c:pt>
                <c:pt idx="8">
                  <c:v>0.49076538215882515</c:v>
                </c:pt>
                <c:pt idx="9">
                  <c:v>0.36635086225250157</c:v>
                </c:pt>
                <c:pt idx="10">
                  <c:v>0.63639024909516717</c:v>
                </c:pt>
                <c:pt idx="11">
                  <c:v>0.1947519693421329</c:v>
                </c:pt>
                <c:pt idx="12">
                  <c:v>0.66787311049606135</c:v>
                </c:pt>
                <c:pt idx="13">
                  <c:v>0.26620715350223545</c:v>
                </c:pt>
                <c:pt idx="14">
                  <c:v>1.0249095167127953</c:v>
                </c:pt>
                <c:pt idx="15">
                  <c:v>0.19275601447732615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7-42EE-A0CB-3BD564015AC3}"/>
            </c:ext>
          </c:extLst>
        </c:ser>
        <c:ser>
          <c:idx val="1"/>
          <c:order val="2"/>
          <c:tx>
            <c:strRef>
              <c:f>ООУ!$AE$15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ООУ!$AE$19:$AE$34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C7-42EE-A0CB-3BD564015AC3}"/>
            </c:ext>
          </c:extLst>
        </c:ser>
        <c:ser>
          <c:idx val="3"/>
          <c:order val="3"/>
          <c:tx>
            <c:strRef>
              <c:f>ООУ!$AF$15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ООУ!$AF$19:$AF$34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C7-42EE-A0CB-3BD564015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385216"/>
        <c:axId val="1007391104"/>
      </c:barChart>
      <c:catAx>
        <c:axId val="1007385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391104"/>
        <c:crosses val="autoZero"/>
        <c:auto val="1"/>
        <c:lblAlgn val="ctr"/>
        <c:lblOffset val="100"/>
        <c:noMultiLvlLbl val="0"/>
      </c:catAx>
      <c:valAx>
        <c:axId val="1007391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07385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8.954146405680482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ООУ!$X$110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ООУ!$X$114:$X$117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B-4EA1-B2FC-3989B175B552}"/>
            </c:ext>
          </c:extLst>
        </c:ser>
        <c:ser>
          <c:idx val="0"/>
          <c:order val="1"/>
          <c:tx>
            <c:strRef>
              <c:f>ООУ!$Y$110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ООУ!$Y$114:$Y$117</c:f>
              <c:numCache>
                <c:formatCode>0.00</c:formatCode>
                <c:ptCount val="4"/>
                <c:pt idx="0">
                  <c:v>1.3219387755102039</c:v>
                </c:pt>
                <c:pt idx="1">
                  <c:v>0.91581632653061229</c:v>
                </c:pt>
                <c:pt idx="2">
                  <c:v>0.19540816326530619</c:v>
                </c:pt>
                <c:pt idx="3">
                  <c:v>1.4709183673469388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B-4EA1-B2FC-3989B175B552}"/>
            </c:ext>
          </c:extLst>
        </c:ser>
        <c:ser>
          <c:idx val="1"/>
          <c:order val="2"/>
          <c:tx>
            <c:strRef>
              <c:f>ООУ!$Z$110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ООУ!$Z$114:$Z$117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AB-4EA1-B2FC-3989B175B552}"/>
            </c:ext>
          </c:extLst>
        </c:ser>
        <c:ser>
          <c:idx val="3"/>
          <c:order val="3"/>
          <c:tx>
            <c:strRef>
              <c:f>ООУ!$AA$110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ООУ!$AA$114:$AA$117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AB-4EA1-B2FC-3989B175B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305152"/>
        <c:axId val="1014306688"/>
      </c:barChart>
      <c:catAx>
        <c:axId val="1014305152"/>
        <c:scaling>
          <c:orientation val="minMax"/>
        </c:scaling>
        <c:delete val="0"/>
        <c:axPos val="b"/>
        <c:majorGridlines/>
        <c:min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306688"/>
        <c:crosses val="autoZero"/>
        <c:auto val="1"/>
        <c:lblAlgn val="ctr"/>
        <c:lblOffset val="100"/>
        <c:noMultiLvlLbl val="0"/>
      </c:catAx>
      <c:valAx>
        <c:axId val="1014306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4305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3.9384724244892588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ООУ!$AC$110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ООУ!$AC$114:$AC$117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3-4382-8DC4-963C441355AB}"/>
            </c:ext>
          </c:extLst>
        </c:ser>
        <c:ser>
          <c:idx val="0"/>
          <c:order val="1"/>
          <c:tx>
            <c:strRef>
              <c:f>ООУ!$AD$110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ООУ!$AD$114:$AD$117</c:f>
              <c:numCache>
                <c:formatCode>0.00</c:formatCode>
                <c:ptCount val="4"/>
                <c:pt idx="0">
                  <c:v>1.2353363849265491</c:v>
                </c:pt>
                <c:pt idx="1">
                  <c:v>0.88309027038535248</c:v>
                </c:pt>
                <c:pt idx="2">
                  <c:v>0.18700766446668071</c:v>
                </c:pt>
                <c:pt idx="3">
                  <c:v>1.4701671279540132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3-4382-8DC4-963C441355AB}"/>
            </c:ext>
          </c:extLst>
        </c:ser>
        <c:ser>
          <c:idx val="1"/>
          <c:order val="2"/>
          <c:tx>
            <c:strRef>
              <c:f>ООУ!$AE$110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ООУ!$AE$114:$AE$117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3-4382-8DC4-963C441355AB}"/>
            </c:ext>
          </c:extLst>
        </c:ser>
        <c:ser>
          <c:idx val="3"/>
          <c:order val="3"/>
          <c:tx>
            <c:strRef>
              <c:f>ООУ!$AF$110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ООУ!$AF$114:$AF$117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3-4382-8DC4-963C44135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500736"/>
        <c:axId val="1014502528"/>
      </c:barChart>
      <c:catAx>
        <c:axId val="101450073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502528"/>
        <c:crosses val="autoZero"/>
        <c:auto val="1"/>
        <c:lblAlgn val="ctr"/>
        <c:lblOffset val="100"/>
        <c:noMultiLvlLbl val="0"/>
      </c:catAx>
      <c:valAx>
        <c:axId val="1014502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4500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5654316721381615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4340293952508751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ООУ!$H$110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ООУ!$H$114:$H$117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A-45FC-8360-000164DF3746}"/>
            </c:ext>
          </c:extLst>
        </c:ser>
        <c:ser>
          <c:idx val="5"/>
          <c:order val="1"/>
          <c:tx>
            <c:strRef>
              <c:f>ООУ!$I$110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ООУ!$I$114:$I$117</c:f>
              <c:numCache>
                <c:formatCode>0.00</c:formatCode>
                <c:ptCount val="4"/>
                <c:pt idx="0">
                  <c:v>4.375</c:v>
                </c:pt>
                <c:pt idx="1">
                  <c:v>3.875</c:v>
                </c:pt>
                <c:pt idx="2">
                  <c:v>3.375</c:v>
                </c:pt>
                <c:pt idx="3">
                  <c:v>4.875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EA-45FC-8360-000164DF3746}"/>
            </c:ext>
          </c:extLst>
        </c:ser>
        <c:ser>
          <c:idx val="0"/>
          <c:order val="2"/>
          <c:tx>
            <c:strRef>
              <c:f>ООУ!$J$110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ООУ!$J$114:$J$117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EA-45FC-8360-000164DF3746}"/>
            </c:ext>
          </c:extLst>
        </c:ser>
        <c:ser>
          <c:idx val="1"/>
          <c:order val="3"/>
          <c:tx>
            <c:strRef>
              <c:f>ООУ!$K$110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ООУ!$K$114:$K$117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EA-45FC-8360-000164DF3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568064"/>
        <c:axId val="1012569984"/>
      </c:barChart>
      <c:lineChart>
        <c:grouping val="standard"/>
        <c:varyColors val="0"/>
        <c:ser>
          <c:idx val="2"/>
          <c:order val="4"/>
          <c:tx>
            <c:strRef>
              <c:f>ООУ!$T$110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ООУ!$G$114:$G$117</c:f>
              <c:strCache>
                <c:ptCount val="4"/>
                <c:pt idx="0">
                  <c:v>36. В моей школе на уроках мы НЕ  ТЕРЯЕМ  ВРЕМЯ ИЗ-ЗА ПЛОХОЙ  ДИСЦИПЛИНЫ В КЛАССЕ</c:v>
                </c:pt>
                <c:pt idx="1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2">
                  <c:v>52. В моей школе  НЕ СТАВЯТ ДОПОЛНИТЕЛЬНОЕ  ВРЕМЯ  для изучения тех тем, которые не были пройдены из-за замены (отмены) уроков</c:v>
                </c:pt>
                <c:pt idx="3">
                  <c:v>67. Я считаю, что в моей школе учебная нагрузка распределена по дням недели достаточно равномерно</c:v>
                </c:pt>
              </c:strCache>
            </c:strRef>
          </c:cat>
          <c:val>
            <c:numRef>
              <c:f>ООУ!$T$114:$T$117</c:f>
              <c:numCache>
                <c:formatCode>0.00</c:formatCode>
                <c:ptCount val="4"/>
                <c:pt idx="0">
                  <c:v>4.375</c:v>
                </c:pt>
                <c:pt idx="1">
                  <c:v>3.875</c:v>
                </c:pt>
                <c:pt idx="2">
                  <c:v>3.375</c:v>
                </c:pt>
                <c:pt idx="3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CEA-45FC-8360-000164DF3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568064"/>
        <c:axId val="1012569984"/>
      </c:lineChart>
      <c:catAx>
        <c:axId val="10125680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2569984"/>
        <c:crosses val="autoZero"/>
        <c:auto val="1"/>
        <c:lblAlgn val="ctr"/>
        <c:lblOffset val="100"/>
        <c:noMultiLvlLbl val="0"/>
      </c:catAx>
      <c:valAx>
        <c:axId val="1012569984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2568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118378882271231"/>
          <c:y val="0.93591867630966197"/>
          <c:w val="0.35513911835739059"/>
          <c:h val="6.408132369033807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493492049420138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ООУ!$V$122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ООУ!$V$123:$V$126</c:f>
              <c:numCache>
                <c:formatCode>0.00</c:formatCode>
                <c:ptCount val="4"/>
                <c:pt idx="0">
                  <c:v>3.6446115659615455</c:v>
                </c:pt>
                <c:pt idx="1">
                  <c:v>4.2559552476568001</c:v>
                </c:pt>
                <c:pt idx="2">
                  <c:v>3.5259511725262107</c:v>
                </c:pt>
                <c:pt idx="3">
                  <c:v>3.6289408365131699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4C9-AC42-49A4A7AC0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594560"/>
        <c:axId val="101459635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ООУ!$U$122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ООУ!$U$123:$U$126</c:f>
              <c:numCache>
                <c:formatCode>0.00</c:formatCode>
                <c:ptCount val="4"/>
                <c:pt idx="0">
                  <c:v>3.6206156048675733</c:v>
                </c:pt>
                <c:pt idx="1">
                  <c:v>4.2956335003579103</c:v>
                </c:pt>
                <c:pt idx="2">
                  <c:v>3.4910522548317826</c:v>
                </c:pt>
                <c:pt idx="3">
                  <c:v>3.7057981388690049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D-44C9-AC42-49A4A7AC0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594560"/>
        <c:axId val="1014596352"/>
      </c:barChart>
      <c:lineChart>
        <c:grouping val="standard"/>
        <c:varyColors val="0"/>
        <c:ser>
          <c:idx val="2"/>
          <c:order val="0"/>
          <c:tx>
            <c:strRef>
              <c:f>ООУ!$T$122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ООУ!$T$123:$T$126</c:f>
              <c:numCache>
                <c:formatCode>0.00</c:formatCode>
                <c:ptCount val="4"/>
                <c:pt idx="0">
                  <c:v>4.5</c:v>
                </c:pt>
                <c:pt idx="1">
                  <c:v>4.375</c:v>
                </c:pt>
                <c:pt idx="2">
                  <c:v>4.875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ED-44C9-AC42-49A4A7AC0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594560"/>
        <c:axId val="1014596352"/>
      </c:lineChart>
      <c:catAx>
        <c:axId val="101459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596352"/>
        <c:crosses val="autoZero"/>
        <c:auto val="1"/>
        <c:lblAlgn val="ctr"/>
        <c:lblOffset val="100"/>
        <c:noMultiLvlLbl val="0"/>
      </c:catAx>
      <c:valAx>
        <c:axId val="101459635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594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994272466197564E-3"/>
          <c:y val="0.93553690584915128"/>
          <c:w val="0.99280103804834019"/>
          <c:h val="5.1923909197870641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2084075468048592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ООУ!$P$122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ООУ!$P$123:$P$126</c:f>
              <c:numCache>
                <c:formatCode>0.00</c:formatCode>
                <c:ptCount val="4"/>
                <c:pt idx="0">
                  <c:v>3.4455678104575163</c:v>
                </c:pt>
                <c:pt idx="1">
                  <c:v>4.1945465686274508</c:v>
                </c:pt>
                <c:pt idx="2">
                  <c:v>3.3335375816993462</c:v>
                </c:pt>
                <c:pt idx="3">
                  <c:v>3.5798611111111112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9-4D6D-A3F3-8F7FAA704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5007104"/>
        <c:axId val="101500864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ООУ!$L$122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ООУ!$L$123:$L$126</c:f>
              <c:numCache>
                <c:formatCode>0.00</c:formatCode>
                <c:ptCount val="4"/>
                <c:pt idx="0">
                  <c:v>3.4115456238361266</c:v>
                </c:pt>
                <c:pt idx="1">
                  <c:v>4.2495344506517689</c:v>
                </c:pt>
                <c:pt idx="2">
                  <c:v>3.2960893854748603</c:v>
                </c:pt>
                <c:pt idx="3">
                  <c:v>3.7262569832402233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F9-4D6D-A3F3-8F7FAA704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007104"/>
        <c:axId val="1015008640"/>
      </c:barChart>
      <c:lineChart>
        <c:grouping val="standard"/>
        <c:varyColors val="0"/>
        <c:ser>
          <c:idx val="2"/>
          <c:order val="0"/>
          <c:tx>
            <c:strRef>
              <c:f>ООУ!$H$122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ООУ!$H$123:$H$126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F9-4D6D-A3F3-8F7FAA704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007104"/>
        <c:axId val="1015008640"/>
      </c:lineChart>
      <c:catAx>
        <c:axId val="101500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008640"/>
        <c:crosses val="autoZero"/>
        <c:auto val="1"/>
        <c:lblAlgn val="ctr"/>
        <c:lblOffset val="100"/>
        <c:noMultiLvlLbl val="0"/>
      </c:catAx>
      <c:valAx>
        <c:axId val="101500864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5007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112877011151498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ООУ!$Q$122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ООУ!$Q$123:$Q$126</c:f>
              <c:numCache>
                <c:formatCode>0.00</c:formatCode>
                <c:ptCount val="4"/>
                <c:pt idx="0">
                  <c:v>3.6117734724292103</c:v>
                </c:pt>
                <c:pt idx="1">
                  <c:v>4.2195018096657444</c:v>
                </c:pt>
                <c:pt idx="2">
                  <c:v>3.4505003193527783</c:v>
                </c:pt>
                <c:pt idx="3">
                  <c:v>3.5991058122205661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E-40C1-8D8E-03671F337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943744"/>
        <c:axId val="101494528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ООУ!$M$122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ООУ!$M$123:$M$126</c:f>
              <c:numCache>
                <c:formatCode>0.00</c:formatCode>
                <c:ptCount val="4"/>
                <c:pt idx="0">
                  <c:v>3.5653061224489795</c:v>
                </c:pt>
                <c:pt idx="1">
                  <c:v>4.2122448979591836</c:v>
                </c:pt>
                <c:pt idx="2">
                  <c:v>3.489795918367347</c:v>
                </c:pt>
                <c:pt idx="3">
                  <c:v>3.6387755102040815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1E-40C1-8D8E-03671F337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943744"/>
        <c:axId val="1014945280"/>
      </c:barChart>
      <c:lineChart>
        <c:grouping val="standard"/>
        <c:varyColors val="0"/>
        <c:ser>
          <c:idx val="2"/>
          <c:order val="0"/>
          <c:tx>
            <c:strRef>
              <c:f>ООУ!$I$122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ООУ!$I$123:$I$126</c:f>
              <c:numCache>
                <c:formatCode>0.00</c:formatCode>
                <c:ptCount val="4"/>
                <c:pt idx="0">
                  <c:v>4.5</c:v>
                </c:pt>
                <c:pt idx="1">
                  <c:v>4.375</c:v>
                </c:pt>
                <c:pt idx="2">
                  <c:v>4.875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1E-40C1-8D8E-03671F337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943744"/>
        <c:axId val="1014945280"/>
      </c:lineChart>
      <c:catAx>
        <c:axId val="101494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945280"/>
        <c:crosses val="autoZero"/>
        <c:auto val="1"/>
        <c:lblAlgn val="ctr"/>
        <c:lblOffset val="100"/>
        <c:noMultiLvlLbl val="0"/>
      </c:catAx>
      <c:valAx>
        <c:axId val="101494528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943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039380824582179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ООУ!$R$122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ООУ!$R$123:$R$126</c:f>
              <c:numCache>
                <c:formatCode>0.00</c:formatCode>
                <c:ptCount val="4"/>
                <c:pt idx="0">
                  <c:v>3.9605357569959341</c:v>
                </c:pt>
                <c:pt idx="1">
                  <c:v>4.3790959100693616</c:v>
                </c:pt>
                <c:pt idx="2">
                  <c:v>3.8352068883042336</c:v>
                </c:pt>
                <c:pt idx="3">
                  <c:v>3.6998325759387707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7-46DD-B7AA-F58B44896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5171328"/>
        <c:axId val="101518131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ООУ!$N$122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ООУ!$N$123:$N$126</c:f>
              <c:numCache>
                <c:formatCode>0.00</c:formatCode>
                <c:ptCount val="4"/>
                <c:pt idx="0">
                  <c:v>3.9907834101382487</c:v>
                </c:pt>
                <c:pt idx="1">
                  <c:v>4.3917050691244244</c:v>
                </c:pt>
                <c:pt idx="2">
                  <c:v>3.6221198156682028</c:v>
                </c:pt>
                <c:pt idx="3">
                  <c:v>3.5806451612903225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7-46DD-B7AA-F58B44896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171328"/>
        <c:axId val="1015181312"/>
      </c:barChart>
      <c:lineChart>
        <c:grouping val="standard"/>
        <c:varyColors val="0"/>
        <c:ser>
          <c:idx val="2"/>
          <c:order val="0"/>
          <c:tx>
            <c:strRef>
              <c:f>ООУ!$J$122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ООУ!$J$123:$J$126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37-46DD-B7AA-F58B44896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171328"/>
        <c:axId val="1015181312"/>
      </c:lineChart>
      <c:catAx>
        <c:axId val="101517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181312"/>
        <c:crosses val="autoZero"/>
        <c:auto val="1"/>
        <c:lblAlgn val="ctr"/>
        <c:lblOffset val="100"/>
        <c:noMultiLvlLbl val="0"/>
      </c:catAx>
      <c:valAx>
        <c:axId val="101518131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51713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585269599744263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ООУ!$S$122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ООУ!$S$123:$S$126</c:f>
              <c:numCache>
                <c:formatCode>0.00</c:formatCode>
                <c:ptCount val="4"/>
                <c:pt idx="0">
                  <c:v>3.90292333149476</c:v>
                </c:pt>
                <c:pt idx="1">
                  <c:v>4.3742415885273029</c:v>
                </c:pt>
                <c:pt idx="2">
                  <c:v>3.8844456701599559</c:v>
                </c:pt>
                <c:pt idx="3">
                  <c:v>3.7570325427468285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9-45BB-9AA4-218592730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5104256"/>
        <c:axId val="1015105792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ООУ!$O$122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ООУ!$O$123:$O$126</c:f>
              <c:numCache>
                <c:formatCode>0.00</c:formatCode>
                <c:ptCount val="4"/>
                <c:pt idx="0">
                  <c:v>4.0065359477124183</c:v>
                </c:pt>
                <c:pt idx="1">
                  <c:v>4.5882352941176467</c:v>
                </c:pt>
                <c:pt idx="2">
                  <c:v>3.9934640522875817</c:v>
                </c:pt>
                <c:pt idx="3">
                  <c:v>4.0261437908496731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D9-45BB-9AA4-218592730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104256"/>
        <c:axId val="1015105792"/>
      </c:barChart>
      <c:lineChart>
        <c:grouping val="standard"/>
        <c:varyColors val="0"/>
        <c:ser>
          <c:idx val="2"/>
          <c:order val="0"/>
          <c:tx>
            <c:strRef>
              <c:f>ООУ!$K$122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ООУ!$K$123:$K$126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D9-45BB-9AA4-218592730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104256"/>
        <c:axId val="1015105792"/>
      </c:lineChart>
      <c:catAx>
        <c:axId val="101510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105792"/>
        <c:crosses val="autoZero"/>
        <c:auto val="1"/>
        <c:lblAlgn val="ctr"/>
        <c:lblOffset val="100"/>
        <c:noMultiLvlLbl val="0"/>
      </c:catAx>
      <c:valAx>
        <c:axId val="101510579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51042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ООУ!$X$119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ООУ!$X$123:$X$126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1-4D78-B424-BEB5CED4C521}"/>
            </c:ext>
          </c:extLst>
        </c:ser>
        <c:ser>
          <c:idx val="0"/>
          <c:order val="1"/>
          <c:tx>
            <c:strRef>
              <c:f>ООУ!$Y$119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ООУ!$Y$123:$Y$126</c:f>
              <c:numCache>
                <c:formatCode>0.00</c:formatCode>
                <c:ptCount val="4"/>
                <c:pt idx="0">
                  <c:v>0.93469387755102051</c:v>
                </c:pt>
                <c:pt idx="1">
                  <c:v>0.16275510204081645</c:v>
                </c:pt>
                <c:pt idx="2">
                  <c:v>1.385204081632653</c:v>
                </c:pt>
                <c:pt idx="3">
                  <c:v>0.86122448979591848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1-4D78-B424-BEB5CED4C521}"/>
            </c:ext>
          </c:extLst>
        </c:ser>
        <c:ser>
          <c:idx val="1"/>
          <c:order val="2"/>
          <c:tx>
            <c:strRef>
              <c:f>ООУ!$Z$119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ООУ!$Z$123:$Z$126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71-4D78-B424-BEB5CED4C521}"/>
            </c:ext>
          </c:extLst>
        </c:ser>
        <c:ser>
          <c:idx val="3"/>
          <c:order val="3"/>
          <c:tx>
            <c:strRef>
              <c:f>ООУ!$AA$119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ООУ!$AA$123:$AA$126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71-4D78-B424-BEB5CED4C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398400"/>
        <c:axId val="1015399936"/>
      </c:barChart>
      <c:catAx>
        <c:axId val="10153984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399936"/>
        <c:crosses val="autoZero"/>
        <c:auto val="1"/>
        <c:lblAlgn val="ctr"/>
        <c:lblOffset val="100"/>
        <c:noMultiLvlLbl val="0"/>
      </c:catAx>
      <c:valAx>
        <c:axId val="1015399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5398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3.7294860086062913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ООУ!$AC$119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ООУ!$AC$123:$AC$126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6-417C-B26B-B880A1BF1B4E}"/>
            </c:ext>
          </c:extLst>
        </c:ser>
        <c:ser>
          <c:idx val="0"/>
          <c:order val="1"/>
          <c:tx>
            <c:strRef>
              <c:f>ООУ!$AD$119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ООУ!$AD$123:$AD$126</c:f>
              <c:numCache>
                <c:formatCode>0.00</c:formatCode>
                <c:ptCount val="4"/>
                <c:pt idx="0">
                  <c:v>0.88822652757078968</c:v>
                </c:pt>
                <c:pt idx="1">
                  <c:v>0.1554981903342556</c:v>
                </c:pt>
                <c:pt idx="2">
                  <c:v>1.4244996806472217</c:v>
                </c:pt>
                <c:pt idx="3">
                  <c:v>0.90089418777943386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16-417C-B26B-B880A1BF1B4E}"/>
            </c:ext>
          </c:extLst>
        </c:ser>
        <c:ser>
          <c:idx val="1"/>
          <c:order val="2"/>
          <c:tx>
            <c:strRef>
              <c:f>ООУ!$AE$119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ООУ!$AE$123:$AE$126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16-417C-B26B-B880A1BF1B4E}"/>
            </c:ext>
          </c:extLst>
        </c:ser>
        <c:ser>
          <c:idx val="3"/>
          <c:order val="3"/>
          <c:tx>
            <c:strRef>
              <c:f>ООУ!$AF$119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ООУ!$AF$123:$AF$126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16-417C-B26B-B880A1BF1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319552"/>
        <c:axId val="1015325440"/>
      </c:barChart>
      <c:catAx>
        <c:axId val="10153195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325440"/>
        <c:crosses val="autoZero"/>
        <c:auto val="1"/>
        <c:lblAlgn val="ctr"/>
        <c:lblOffset val="100"/>
        <c:noMultiLvlLbl val="0"/>
      </c:catAx>
      <c:valAx>
        <c:axId val="1015325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5319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3564452562551939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4340293952508751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ООУ!$H$15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ООУ!$H$19:$H$34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5-4879-B91A-5A40EF2B9EEE}"/>
            </c:ext>
          </c:extLst>
        </c:ser>
        <c:ser>
          <c:idx val="5"/>
          <c:order val="1"/>
          <c:tx>
            <c:strRef>
              <c:f>ООУ!$I$15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ООУ!$I$19:$I$34</c:f>
              <c:numCache>
                <c:formatCode>0.00</c:formatCode>
                <c:ptCount val="16"/>
                <c:pt idx="0">
                  <c:v>4.25</c:v>
                </c:pt>
                <c:pt idx="1">
                  <c:v>3.375</c:v>
                </c:pt>
                <c:pt idx="2">
                  <c:v>4</c:v>
                </c:pt>
                <c:pt idx="3">
                  <c:v>4.375</c:v>
                </c:pt>
                <c:pt idx="4">
                  <c:v>4.625</c:v>
                </c:pt>
                <c:pt idx="5">
                  <c:v>4.25</c:v>
                </c:pt>
                <c:pt idx="6">
                  <c:v>4.125</c:v>
                </c:pt>
                <c:pt idx="7">
                  <c:v>4.625</c:v>
                </c:pt>
                <c:pt idx="8">
                  <c:v>4.625</c:v>
                </c:pt>
                <c:pt idx="9">
                  <c:v>4.25</c:v>
                </c:pt>
                <c:pt idx="10">
                  <c:v>4.625</c:v>
                </c:pt>
                <c:pt idx="11">
                  <c:v>4.25</c:v>
                </c:pt>
                <c:pt idx="12">
                  <c:v>4.5</c:v>
                </c:pt>
                <c:pt idx="13">
                  <c:v>4.375</c:v>
                </c:pt>
                <c:pt idx="14">
                  <c:v>5</c:v>
                </c:pt>
                <c:pt idx="15">
                  <c:v>4.375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15-4879-B91A-5A40EF2B9EEE}"/>
            </c:ext>
          </c:extLst>
        </c:ser>
        <c:ser>
          <c:idx val="0"/>
          <c:order val="2"/>
          <c:tx>
            <c:strRef>
              <c:f>ООУ!$J$15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ООУ!$J$19:$J$34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15-4879-B91A-5A40EF2B9EEE}"/>
            </c:ext>
          </c:extLst>
        </c:ser>
        <c:ser>
          <c:idx val="1"/>
          <c:order val="3"/>
          <c:tx>
            <c:strRef>
              <c:f>ООУ!$K$15</c:f>
              <c:strCache>
                <c:ptCount val="1"/>
                <c:pt idx="0">
                  <c:v>11 класс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ООУ!$K$19:$K$34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15-4879-B91A-5A40EF2B9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869952"/>
        <c:axId val="1007871872"/>
      </c:barChart>
      <c:lineChart>
        <c:grouping val="standard"/>
        <c:varyColors val="0"/>
        <c:ser>
          <c:idx val="2"/>
          <c:order val="4"/>
          <c:tx>
            <c:strRef>
              <c:f>ООУ!$T$15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ООУ!$G$19:$G$34</c:f>
              <c:strCache>
                <c:ptCount val="16"/>
                <c:pt idx="0">
                  <c:v>1. В моей школе я получил  глубокие знания по математике </c:v>
                </c:pt>
                <c:pt idx="1">
                  <c:v>4. В моей школе я получил глубокие знания по иностранному языку</c:v>
                </c:pt>
                <c:pt idx="2">
                  <c:v>9. В моей школе я получил  глубокие знания по химии</c:v>
                </c:pt>
                <c:pt idx="3">
                  <c:v>14. В моей школе я получил глубокие знания по русскому языку</c:v>
                </c:pt>
                <c:pt idx="4">
                  <c:v>19. В моей школе я получил глубокие знания по изобразительному искусству, музыке, МХК</c:v>
                </c:pt>
                <c:pt idx="5">
                  <c:v>23. В моей школе я получил глубокие знания по истории</c:v>
                </c:pt>
                <c:pt idx="6">
                  <c:v>28. В моей школе я получил глубокие знания по физике</c:v>
                </c:pt>
                <c:pt idx="7">
                  <c:v>32. Во время изучения биологии у нас было много интересных практических и лабораторных работ</c:v>
                </c:pt>
                <c:pt idx="8">
                  <c:v>33. В моей школе я получил  глубокие  знания по литературе</c:v>
                </c:pt>
                <c:pt idx="9">
                  <c:v>41. В моей школе я получил глубокие знания по информатике</c:v>
                </c:pt>
                <c:pt idx="10">
                  <c:v>48. Я считаю, что уроки физической культуры в моей школе интересны и полезны</c:v>
                </c:pt>
                <c:pt idx="11">
                  <c:v>51. В моей школе я получил  глубокие  знания по биологии</c:v>
                </c:pt>
                <c:pt idx="12">
                  <c:v>53. Во время изучения химии у нас было много интересных практических и лабораторных работ</c:v>
                </c:pt>
                <c:pt idx="13">
                  <c:v>56. В моей школе я получил глубокие знания по географии</c:v>
                </c:pt>
                <c:pt idx="14">
                  <c:v>63. Во время изучения физики у нас было много интересных практических и лабораторных работ</c:v>
                </c:pt>
                <c:pt idx="15">
                  <c:v>64. В моей школе я получил глубокие  знания по обществознанию</c:v>
                </c:pt>
              </c:strCache>
            </c:strRef>
          </c:cat>
          <c:val>
            <c:numRef>
              <c:f>ООУ!$T$19:$T$34</c:f>
              <c:numCache>
                <c:formatCode>0.00</c:formatCode>
                <c:ptCount val="16"/>
                <c:pt idx="0">
                  <c:v>4.25</c:v>
                </c:pt>
                <c:pt idx="1">
                  <c:v>3.375</c:v>
                </c:pt>
                <c:pt idx="2">
                  <c:v>4</c:v>
                </c:pt>
                <c:pt idx="3">
                  <c:v>4.375</c:v>
                </c:pt>
                <c:pt idx="4">
                  <c:v>4.625</c:v>
                </c:pt>
                <c:pt idx="5">
                  <c:v>4.25</c:v>
                </c:pt>
                <c:pt idx="6">
                  <c:v>4.125</c:v>
                </c:pt>
                <c:pt idx="7">
                  <c:v>4.625</c:v>
                </c:pt>
                <c:pt idx="8">
                  <c:v>4.625</c:v>
                </c:pt>
                <c:pt idx="9">
                  <c:v>4.25</c:v>
                </c:pt>
                <c:pt idx="10">
                  <c:v>4.625</c:v>
                </c:pt>
                <c:pt idx="11">
                  <c:v>4.25</c:v>
                </c:pt>
                <c:pt idx="12">
                  <c:v>4.5</c:v>
                </c:pt>
                <c:pt idx="13">
                  <c:v>4.375</c:v>
                </c:pt>
                <c:pt idx="14">
                  <c:v>5</c:v>
                </c:pt>
                <c:pt idx="15">
                  <c:v>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B15-4879-B91A-5A40EF2B9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869952"/>
        <c:axId val="1007871872"/>
      </c:lineChart>
      <c:catAx>
        <c:axId val="10078699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871872"/>
        <c:crosses val="autoZero"/>
        <c:auto val="1"/>
        <c:lblAlgn val="ctr"/>
        <c:lblOffset val="100"/>
        <c:noMultiLvlLbl val="0"/>
      </c:catAx>
      <c:valAx>
        <c:axId val="1007871872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86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5748783705005"/>
          <c:y val="0.93591867630966197"/>
          <c:w val="0.32681974118639467"/>
          <c:h val="6.4081323690338074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406734956492772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ООУ!$H$119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ООУ!$H$123:$H$126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9-4ACF-BC10-046489E3334B}"/>
            </c:ext>
          </c:extLst>
        </c:ser>
        <c:ser>
          <c:idx val="5"/>
          <c:order val="1"/>
          <c:tx>
            <c:strRef>
              <c:f>ООУ!$I$119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ООУ!$I$123:$I$126</c:f>
              <c:numCache>
                <c:formatCode>0.00</c:formatCode>
                <c:ptCount val="4"/>
                <c:pt idx="0">
                  <c:v>4.5</c:v>
                </c:pt>
                <c:pt idx="1">
                  <c:v>4.375</c:v>
                </c:pt>
                <c:pt idx="2">
                  <c:v>4.875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79-4ACF-BC10-046489E3334B}"/>
            </c:ext>
          </c:extLst>
        </c:ser>
        <c:ser>
          <c:idx val="0"/>
          <c:order val="2"/>
          <c:tx>
            <c:strRef>
              <c:f>ООУ!$J$119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ООУ!$J$123:$J$126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79-4ACF-BC10-046489E3334B}"/>
            </c:ext>
          </c:extLst>
        </c:ser>
        <c:ser>
          <c:idx val="1"/>
          <c:order val="3"/>
          <c:tx>
            <c:strRef>
              <c:f>ООУ!$K$119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ООУ!$K$123:$K$126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79-4ACF-BC10-046489E33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595520"/>
        <c:axId val="1013605888"/>
      </c:barChart>
      <c:lineChart>
        <c:grouping val="standard"/>
        <c:varyColors val="0"/>
        <c:ser>
          <c:idx val="2"/>
          <c:order val="4"/>
          <c:tx>
            <c:strRef>
              <c:f>ООУ!$T$119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ООУ!$G$123:$G$126</c:f>
              <c:strCache>
                <c:ptCount val="4"/>
                <c:pt idx="0">
                  <c:v>45. В моем классе редко возникают конфликты между учениками</c:v>
                </c:pt>
                <c:pt idx="1">
                  <c:v>50. В моей школе отношение к человеку не зависит от его национальности </c:v>
                </c:pt>
                <c:pt idx="2">
                  <c:v>60. В нашей школе НЕТ РЕБЯТ, НАД КОТОРЫМИ ИЗДЕВАЮТСЯ</c:v>
                </c:pt>
                <c:pt idx="3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ООУ!$T$123:$T$126</c:f>
              <c:numCache>
                <c:formatCode>0.00</c:formatCode>
                <c:ptCount val="4"/>
                <c:pt idx="0">
                  <c:v>4.5</c:v>
                </c:pt>
                <c:pt idx="1">
                  <c:v>4.375</c:v>
                </c:pt>
                <c:pt idx="2">
                  <c:v>4.875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79-4ACF-BC10-046489E33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595520"/>
        <c:axId val="1013605888"/>
      </c:lineChart>
      <c:catAx>
        <c:axId val="10135955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605888"/>
        <c:crosses val="autoZero"/>
        <c:auto val="1"/>
        <c:lblAlgn val="ctr"/>
        <c:lblOffset val="100"/>
        <c:noMultiLvlLbl val="0"/>
      </c:catAx>
      <c:valAx>
        <c:axId val="101360588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3595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984294951872058"/>
          <c:y val="0.93591867630966197"/>
          <c:w val="0.34015705048127948"/>
          <c:h val="6.408132369033807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2493492049420138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ООУ!$V$131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ООУ!$V$132:$V$136</c:f>
              <c:numCache>
                <c:formatCode>0.00</c:formatCode>
                <c:ptCount val="5"/>
                <c:pt idx="0">
                  <c:v>4.5528470344163301</c:v>
                </c:pt>
                <c:pt idx="1">
                  <c:v>3.4087355981180307</c:v>
                </c:pt>
                <c:pt idx="2">
                  <c:v>3.8034675656651724</c:v>
                </c:pt>
                <c:pt idx="3">
                  <c:v>2.7221872337272628</c:v>
                </c:pt>
                <c:pt idx="4">
                  <c:v>4.3051161412217986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A-4130-AC95-F00EB04F8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3996160"/>
        <c:axId val="101401433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ООУ!$U$131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ООУ!$U$132:$U$136</c:f>
              <c:numCache>
                <c:formatCode>0.00</c:formatCode>
                <c:ptCount val="5"/>
                <c:pt idx="0">
                  <c:v>4.4638511095204008</c:v>
                </c:pt>
                <c:pt idx="1">
                  <c:v>3.5089477451682174</c:v>
                </c:pt>
                <c:pt idx="2">
                  <c:v>3.9778095919828202</c:v>
                </c:pt>
                <c:pt idx="3">
                  <c:v>2.7430207587687905</c:v>
                </c:pt>
                <c:pt idx="4">
                  <c:v>4.3679312813171078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5A-4130-AC95-F00EB04F8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996160"/>
        <c:axId val="1014014336"/>
      </c:barChart>
      <c:lineChart>
        <c:grouping val="standard"/>
        <c:varyColors val="0"/>
        <c:ser>
          <c:idx val="2"/>
          <c:order val="0"/>
          <c:tx>
            <c:strRef>
              <c:f>ООУ!$T$131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ООУ!$T$132:$T$136</c:f>
              <c:numCache>
                <c:formatCode>0.00</c:formatCode>
                <c:ptCount val="5"/>
                <c:pt idx="0">
                  <c:v>5</c:v>
                </c:pt>
                <c:pt idx="1">
                  <c:v>4.125</c:v>
                </c:pt>
                <c:pt idx="2">
                  <c:v>4.5</c:v>
                </c:pt>
                <c:pt idx="3">
                  <c:v>3.25</c:v>
                </c:pt>
                <c:pt idx="4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5A-4130-AC95-F00EB04F8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996160"/>
        <c:axId val="1014014336"/>
      </c:lineChart>
      <c:catAx>
        <c:axId val="10139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014336"/>
        <c:crosses val="autoZero"/>
        <c:auto val="1"/>
        <c:lblAlgn val="ctr"/>
        <c:lblOffset val="100"/>
        <c:noMultiLvlLbl val="0"/>
      </c:catAx>
      <c:valAx>
        <c:axId val="101401433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3996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3288711224300607E-3"/>
          <c:y val="0.93553690584915128"/>
          <c:w val="0.99007159417252988"/>
          <c:h val="5.1923909197870641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8.9819070421839897E-2"/>
          <c:w val="0.71811131080467561"/>
          <c:h val="0.29282057611137169"/>
        </c:manualLayout>
      </c:layout>
      <c:areaChart>
        <c:grouping val="standard"/>
        <c:varyColors val="0"/>
        <c:ser>
          <c:idx val="1"/>
          <c:order val="2"/>
          <c:tx>
            <c:strRef>
              <c:f>ООУ!$P$131</c:f>
              <c:strCache>
                <c:ptCount val="1"/>
                <c:pt idx="0">
                  <c:v>ЯО 8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ООУ!$P$132:$P$136</c:f>
              <c:numCache>
                <c:formatCode>0.00</c:formatCode>
                <c:ptCount val="5"/>
                <c:pt idx="0">
                  <c:v>4.5755718954248366</c:v>
                </c:pt>
                <c:pt idx="1">
                  <c:v>3.4285130718954249</c:v>
                </c:pt>
                <c:pt idx="2">
                  <c:v>3.7315155228758168</c:v>
                </c:pt>
                <c:pt idx="3">
                  <c:v>2.5518790849673203</c:v>
                </c:pt>
                <c:pt idx="4">
                  <c:v>4.2655228758169939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8-4E16-9E13-F30B3117F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817920"/>
        <c:axId val="1014819456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ООУ!$L$131</c:f>
              <c:strCache>
                <c:ptCount val="1"/>
                <c:pt idx="0">
                  <c:v>Ростовский МР 8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ООУ!$L$132:$L$136</c:f>
              <c:numCache>
                <c:formatCode>0.00</c:formatCode>
                <c:ptCount val="5"/>
                <c:pt idx="0">
                  <c:v>4.5642458100558656</c:v>
                </c:pt>
                <c:pt idx="1">
                  <c:v>3.553072625698324</c:v>
                </c:pt>
                <c:pt idx="2">
                  <c:v>3.9757914338919926</c:v>
                </c:pt>
                <c:pt idx="3">
                  <c:v>2.5083798882681565</c:v>
                </c:pt>
                <c:pt idx="4">
                  <c:v>4.3743016759776534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8-4E16-9E13-F30B3117F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817920"/>
        <c:axId val="1014819456"/>
      </c:barChart>
      <c:lineChart>
        <c:grouping val="standard"/>
        <c:varyColors val="0"/>
        <c:ser>
          <c:idx val="2"/>
          <c:order val="0"/>
          <c:tx>
            <c:strRef>
              <c:f>ООУ!$H$131</c:f>
              <c:strCache>
                <c:ptCount val="1"/>
                <c:pt idx="0">
                  <c:v>Ростовский МР МОУ Кладовицкая ООШ 8 класс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ООУ!$H$132:$H$136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18-4E16-9E13-F30B3117F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817920"/>
        <c:axId val="1014819456"/>
      </c:lineChart>
      <c:catAx>
        <c:axId val="1014817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819456"/>
        <c:crosses val="autoZero"/>
        <c:auto val="1"/>
        <c:lblAlgn val="ctr"/>
        <c:lblOffset val="100"/>
        <c:noMultiLvlLbl val="0"/>
      </c:catAx>
      <c:valAx>
        <c:axId val="101481945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817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175853018372716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ООУ!$Q$131</c:f>
              <c:strCache>
                <c:ptCount val="1"/>
                <c:pt idx="0">
                  <c:v>ЯО 9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ООУ!$Q$132:$Q$136</c:f>
              <c:numCache>
                <c:formatCode>0.00</c:formatCode>
                <c:ptCount val="5"/>
                <c:pt idx="0">
                  <c:v>4.5223546944858422</c:v>
                </c:pt>
                <c:pt idx="1">
                  <c:v>3.3033851394507132</c:v>
                </c:pt>
                <c:pt idx="2">
                  <c:v>3.7869916968277626</c:v>
                </c:pt>
                <c:pt idx="3">
                  <c:v>2.6556312539919098</c:v>
                </c:pt>
                <c:pt idx="4">
                  <c:v>4.275601447732595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BCE-8030-C1F4EB92B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742400"/>
        <c:axId val="101475648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ООУ!$M$131</c:f>
              <c:strCache>
                <c:ptCount val="1"/>
                <c:pt idx="0">
                  <c:v>Ростовский МР 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ООУ!$M$132:$M$136</c:f>
              <c:numCache>
                <c:formatCode>0.00</c:formatCode>
                <c:ptCount val="5"/>
                <c:pt idx="0">
                  <c:v>4.4000000000000004</c:v>
                </c:pt>
                <c:pt idx="1">
                  <c:v>3.3367346938775508</c:v>
                </c:pt>
                <c:pt idx="2">
                  <c:v>3.8551020408163263</c:v>
                </c:pt>
                <c:pt idx="3">
                  <c:v>2.7571428571428571</c:v>
                </c:pt>
                <c:pt idx="4">
                  <c:v>4.2653061224489797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BCE-8030-C1F4EB92B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742400"/>
        <c:axId val="1014756480"/>
      </c:barChart>
      <c:lineChart>
        <c:grouping val="standard"/>
        <c:varyColors val="0"/>
        <c:ser>
          <c:idx val="2"/>
          <c:order val="0"/>
          <c:tx>
            <c:strRef>
              <c:f>ООУ!$I$131</c:f>
              <c:strCache>
                <c:ptCount val="1"/>
                <c:pt idx="0">
                  <c:v>Ростовский МР МОУ Кладовицкая ООШ 9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ООУ!$I$132:$I$136</c:f>
              <c:numCache>
                <c:formatCode>0.00</c:formatCode>
                <c:ptCount val="5"/>
                <c:pt idx="0">
                  <c:v>5</c:v>
                </c:pt>
                <c:pt idx="1">
                  <c:v>4.125</c:v>
                </c:pt>
                <c:pt idx="2">
                  <c:v>4.5</c:v>
                </c:pt>
                <c:pt idx="3">
                  <c:v>3.25</c:v>
                </c:pt>
                <c:pt idx="4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40-4BCE-8030-C1F4EB92B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742400"/>
        <c:axId val="1014756480"/>
      </c:lineChart>
      <c:catAx>
        <c:axId val="101474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4756480"/>
        <c:crosses val="autoZero"/>
        <c:auto val="1"/>
        <c:lblAlgn val="ctr"/>
        <c:lblOffset val="100"/>
        <c:noMultiLvlLbl val="0"/>
      </c:catAx>
      <c:valAx>
        <c:axId val="101475648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47424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58526959974424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ООУ!$R$131</c:f>
              <c:strCache>
                <c:ptCount val="1"/>
                <c:pt idx="0">
                  <c:v>ЯО 10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ООУ!$R$132:$R$136</c:f>
              <c:numCache>
                <c:formatCode>0.00</c:formatCode>
                <c:ptCount val="5"/>
                <c:pt idx="0">
                  <c:v>4.5606314278880653</c:v>
                </c:pt>
                <c:pt idx="1">
                  <c:v>3.5965080124372162</c:v>
                </c:pt>
                <c:pt idx="2">
                  <c:v>3.9375747428844776</c:v>
                </c:pt>
                <c:pt idx="3">
                  <c:v>2.993542214781153</c:v>
                </c:pt>
                <c:pt idx="4">
                  <c:v>4.394881607270988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9-4E77-979D-7817360DD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010624"/>
        <c:axId val="1016012160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ООУ!$N$131</c:f>
              <c:strCache>
                <c:ptCount val="1"/>
                <c:pt idx="0">
                  <c:v>Ростовский МР 10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ООУ!$N$132:$N$136</c:f>
              <c:numCache>
                <c:formatCode>0.00</c:formatCode>
                <c:ptCount val="5"/>
                <c:pt idx="0">
                  <c:v>4.3133640552995391</c:v>
                </c:pt>
                <c:pt idx="1">
                  <c:v>3.6221198156682028</c:v>
                </c:pt>
                <c:pt idx="2">
                  <c:v>4.0875576036866361</c:v>
                </c:pt>
                <c:pt idx="3">
                  <c:v>2.8986175115207375</c:v>
                </c:pt>
                <c:pt idx="4">
                  <c:v>4.4377880184331797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9-4E77-979D-7817360DD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010624"/>
        <c:axId val="1016012160"/>
      </c:barChart>
      <c:lineChart>
        <c:grouping val="standard"/>
        <c:varyColors val="0"/>
        <c:ser>
          <c:idx val="2"/>
          <c:order val="0"/>
          <c:tx>
            <c:strRef>
              <c:f>ООУ!$J$131</c:f>
              <c:strCache>
                <c:ptCount val="1"/>
                <c:pt idx="0">
                  <c:v>Ростовский МР МОУ Кладовицкая ООШ 10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ООУ!$J$132:$J$136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89-4E77-979D-7817360DD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010624"/>
        <c:axId val="1016012160"/>
      </c:lineChart>
      <c:catAx>
        <c:axId val="1016010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6012160"/>
        <c:crosses val="autoZero"/>
        <c:auto val="1"/>
        <c:lblAlgn val="ctr"/>
        <c:lblOffset val="100"/>
        <c:noMultiLvlLbl val="0"/>
      </c:catAx>
      <c:valAx>
        <c:axId val="1016012160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60106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6.6830521121422778E-2"/>
          <c:w val="0.7399468618111581"/>
          <c:h val="0.31580913401929833"/>
        </c:manualLayout>
      </c:layout>
      <c:areaChart>
        <c:grouping val="standard"/>
        <c:varyColors val="0"/>
        <c:ser>
          <c:idx val="1"/>
          <c:order val="2"/>
          <c:tx>
            <c:strRef>
              <c:f>ООУ!$S$131</c:f>
              <c:strCache>
                <c:ptCount val="1"/>
                <c:pt idx="0">
                  <c:v>ЯО 11 класс</c:v>
                </c:pt>
              </c:strCache>
            </c:strRef>
          </c:tx>
          <c:spPr>
            <a:solidFill>
              <a:srgbClr val="FFE389">
                <a:alpha val="75000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ООУ!$S$132:$S$136</c:f>
              <c:numCache>
                <c:formatCode>0.00</c:formatCode>
                <c:ptCount val="5"/>
                <c:pt idx="0">
                  <c:v>4.5615002757859902</c:v>
                </c:pt>
                <c:pt idx="1">
                  <c:v>3.4117484831770546</c:v>
                </c:pt>
                <c:pt idx="2">
                  <c:v>3.8858246001103143</c:v>
                </c:pt>
                <c:pt idx="3">
                  <c:v>3.0416436845008272</c:v>
                </c:pt>
                <c:pt idx="4">
                  <c:v>4.3849972421400993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7-4A93-B694-EFA512B2B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086912"/>
        <c:axId val="101608844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ООУ!$O$131</c:f>
              <c:strCache>
                <c:ptCount val="1"/>
                <c:pt idx="0">
                  <c:v>Ростовский МР 11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ООУ!$O$132:$O$136</c:f>
              <c:numCache>
                <c:formatCode>0.00</c:formatCode>
                <c:ptCount val="5"/>
                <c:pt idx="0">
                  <c:v>4.5294117647058822</c:v>
                </c:pt>
                <c:pt idx="1">
                  <c:v>3.7450980392156863</c:v>
                </c:pt>
                <c:pt idx="2">
                  <c:v>4.2222222222222223</c:v>
                </c:pt>
                <c:pt idx="3">
                  <c:v>3.3006535947712417</c:v>
                </c:pt>
                <c:pt idx="4">
                  <c:v>4.5751633986928102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57-4A93-B694-EFA512B2B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086912"/>
        <c:axId val="1016088448"/>
      </c:barChart>
      <c:lineChart>
        <c:grouping val="standard"/>
        <c:varyColors val="0"/>
        <c:ser>
          <c:idx val="2"/>
          <c:order val="0"/>
          <c:tx>
            <c:strRef>
              <c:f>ООУ!$K$131</c:f>
              <c:strCache>
                <c:ptCount val="1"/>
                <c:pt idx="0">
                  <c:v>Ростовский МР МОУ Кладовицкая ООШ 11 класс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ООУ!$K$132:$K$136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57-4A93-B694-EFA512B2B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086912"/>
        <c:axId val="1016088448"/>
      </c:lineChart>
      <c:catAx>
        <c:axId val="101608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6088448"/>
        <c:crosses val="autoZero"/>
        <c:auto val="1"/>
        <c:lblAlgn val="ctr"/>
        <c:lblOffset val="100"/>
        <c:noMultiLvlLbl val="0"/>
      </c:catAx>
      <c:valAx>
        <c:axId val="101608844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60869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ООУ!$X$128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ООУ!$X$132:$X$136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7-4EA9-899A-5A6AC59648DC}"/>
            </c:ext>
          </c:extLst>
        </c:ser>
        <c:ser>
          <c:idx val="0"/>
          <c:order val="1"/>
          <c:tx>
            <c:strRef>
              <c:f>ООУ!$Y$128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ООУ!$Y$132:$Y$136</c:f>
              <c:numCache>
                <c:formatCode>0.00</c:formatCode>
                <c:ptCount val="5"/>
                <c:pt idx="0">
                  <c:v>0.59999999999999964</c:v>
                </c:pt>
                <c:pt idx="1">
                  <c:v>0.78826530612244916</c:v>
                </c:pt>
                <c:pt idx="2">
                  <c:v>0.64489795918367365</c:v>
                </c:pt>
                <c:pt idx="3">
                  <c:v>0.49285714285714288</c:v>
                </c:pt>
                <c:pt idx="4">
                  <c:v>0.48469387755102034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D7-4EA9-899A-5A6AC59648DC}"/>
            </c:ext>
          </c:extLst>
        </c:ser>
        <c:ser>
          <c:idx val="1"/>
          <c:order val="2"/>
          <c:tx>
            <c:strRef>
              <c:f>ООУ!$Z$128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ООУ!$Z$132:$Z$136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7-4EA9-899A-5A6AC59648DC}"/>
            </c:ext>
          </c:extLst>
        </c:ser>
        <c:ser>
          <c:idx val="3"/>
          <c:order val="3"/>
          <c:tx>
            <c:strRef>
              <c:f>ООУ!$AA$128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ООУ!$AA$132:$AA$136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D7-4EA9-899A-5A6AC5964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955584"/>
        <c:axId val="1013961472"/>
      </c:barChart>
      <c:catAx>
        <c:axId val="10139555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961472"/>
        <c:crosses val="autoZero"/>
        <c:auto val="1"/>
        <c:lblAlgn val="ctr"/>
        <c:lblOffset val="100"/>
        <c:noMultiLvlLbl val="0"/>
      </c:catAx>
      <c:valAx>
        <c:axId val="1013961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МР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3955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4.147458840372226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7486371895821E-2"/>
          <c:y val="9.3364269905133329E-3"/>
          <c:w val="0.72900383357914444"/>
          <c:h val="0.359866051226355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ООУ!$AC$128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ООУ!$AC$132:$AC$136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D1-4BE6-99F7-2824C9CD0A12}"/>
            </c:ext>
          </c:extLst>
        </c:ser>
        <c:ser>
          <c:idx val="0"/>
          <c:order val="1"/>
          <c:tx>
            <c:strRef>
              <c:f>ООУ!$AD$128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ООУ!$AD$132:$AD$136</c:f>
              <c:numCache>
                <c:formatCode>0.00</c:formatCode>
                <c:ptCount val="5"/>
                <c:pt idx="0">
                  <c:v>0.47764530551415785</c:v>
                </c:pt>
                <c:pt idx="1">
                  <c:v>0.82161486054928679</c:v>
                </c:pt>
                <c:pt idx="2">
                  <c:v>0.7130083031722374</c:v>
                </c:pt>
                <c:pt idx="3">
                  <c:v>0.5943687460080902</c:v>
                </c:pt>
                <c:pt idx="4">
                  <c:v>0.47439855226740502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D1-4BE6-99F7-2824C9CD0A12}"/>
            </c:ext>
          </c:extLst>
        </c:ser>
        <c:ser>
          <c:idx val="1"/>
          <c:order val="2"/>
          <c:tx>
            <c:strRef>
              <c:f>ООУ!$AE$128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ООУ!$AE$132:$AE$136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D1-4BE6-99F7-2824C9CD0A12}"/>
            </c:ext>
          </c:extLst>
        </c:ser>
        <c:ser>
          <c:idx val="3"/>
          <c:order val="3"/>
          <c:tx>
            <c:strRef>
              <c:f>ООУ!$AF$128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ООУ!$AF$132:$AF$136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D1-4BE6-99F7-2824C9CD0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876992"/>
        <c:axId val="1013882880"/>
      </c:barChart>
      <c:catAx>
        <c:axId val="10138769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882880"/>
        <c:crosses val="autoZero"/>
        <c:auto val="1"/>
        <c:lblAlgn val="ctr"/>
        <c:lblOffset val="100"/>
        <c:noMultiLvlLbl val="0"/>
      </c:catAx>
      <c:valAx>
        <c:axId val="1013882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Разница в баллах между ОУ и средними значениями по ЯО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13876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103576283733757"/>
          <c:y val="0.88793473699800063"/>
          <c:w val="0.19896420828665609"/>
          <c:h val="3.7294860086062913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1601081947394E-2"/>
          <c:y val="7.9107802986491685E-2"/>
          <c:w val="0.75022654921461329"/>
          <c:h val="0.3326475610205510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ООУ!$H$128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ООУ!$H$132:$H$136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4-4EDB-9B3B-0A34913E3184}"/>
            </c:ext>
          </c:extLst>
        </c:ser>
        <c:ser>
          <c:idx val="5"/>
          <c:order val="1"/>
          <c:tx>
            <c:strRef>
              <c:f>ООУ!$I$128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ООУ!$I$132:$I$136</c:f>
              <c:numCache>
                <c:formatCode>0.00</c:formatCode>
                <c:ptCount val="5"/>
                <c:pt idx="0">
                  <c:v>5</c:v>
                </c:pt>
                <c:pt idx="1">
                  <c:v>4.125</c:v>
                </c:pt>
                <c:pt idx="2">
                  <c:v>4.5</c:v>
                </c:pt>
                <c:pt idx="3">
                  <c:v>3.25</c:v>
                </c:pt>
                <c:pt idx="4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4-4EDB-9B3B-0A34913E3184}"/>
            </c:ext>
          </c:extLst>
        </c:ser>
        <c:ser>
          <c:idx val="0"/>
          <c:order val="2"/>
          <c:tx>
            <c:strRef>
              <c:f>ООУ!$J$128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ООУ!$J$132:$J$136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4-4EDB-9B3B-0A34913E3184}"/>
            </c:ext>
          </c:extLst>
        </c:ser>
        <c:ser>
          <c:idx val="1"/>
          <c:order val="3"/>
          <c:tx>
            <c:strRef>
              <c:f>ООУ!$K$128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ysDash"/>
            </a:ln>
          </c:spPr>
          <c:invertIfNegative val="0"/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ООУ!$K$132:$K$136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4-4EDB-9B3B-0A34913E3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412800"/>
        <c:axId val="1016414976"/>
      </c:barChart>
      <c:lineChart>
        <c:grouping val="standard"/>
        <c:varyColors val="0"/>
        <c:ser>
          <c:idx val="2"/>
          <c:order val="4"/>
          <c:tx>
            <c:strRef>
              <c:f>ООУ!$T$128</c:f>
              <c:strCache>
                <c:ptCount val="1"/>
                <c:pt idx="0">
                  <c:v>8-11 классы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ООУ!$G$132:$G$136</c:f>
              <c:strCache>
                <c:ptCount val="5"/>
                <c:pt idx="0">
                  <c:v>38. Моя школа обеспечивает учебниками всех учеников</c:v>
                </c:pt>
                <c:pt idx="1">
                  <c:v>46. В моей школе часто организуются экскурсии, полезные для учебы</c:v>
                </c:pt>
                <c:pt idx="2">
                  <c:v>54. В библиотеке моей школы много интересных свежих журналов, газет, книг, энциклопедий</c:v>
                </c:pt>
                <c:pt idx="3">
                  <c:v>61. В моей школе компьютер ИСПОЛЬЗУЕТСЯ НЕ ТОЛЬКО НА УРОКАХ ИНФОРМАТИКИ</c:v>
                </c:pt>
                <c:pt idx="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</c:strCache>
            </c:strRef>
          </c:cat>
          <c:val>
            <c:numRef>
              <c:f>ООУ!$T$132:$T$136</c:f>
              <c:numCache>
                <c:formatCode>0.00</c:formatCode>
                <c:ptCount val="5"/>
                <c:pt idx="0">
                  <c:v>5</c:v>
                </c:pt>
                <c:pt idx="1">
                  <c:v>4.125</c:v>
                </c:pt>
                <c:pt idx="2">
                  <c:v>4.5</c:v>
                </c:pt>
                <c:pt idx="3">
                  <c:v>3.25</c:v>
                </c:pt>
                <c:pt idx="4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64-4EDB-9B3B-0A34913E3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412800"/>
        <c:axId val="1016414976"/>
      </c:lineChart>
      <c:catAx>
        <c:axId val="10164128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6414976"/>
        <c:crosses val="autoZero"/>
        <c:auto val="1"/>
        <c:lblAlgn val="ctr"/>
        <c:lblOffset val="100"/>
        <c:noMultiLvlLbl val="0"/>
      </c:catAx>
      <c:valAx>
        <c:axId val="101641497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16412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661879394041962"/>
          <c:y val="0.93591867630966197"/>
          <c:w val="0.38379827905339875"/>
          <c:h val="6.408132369033807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55900621118012E-2"/>
          <c:y val="2.8716216216216218E-2"/>
          <c:w val="0.95859213250517594"/>
          <c:h val="0.42614895797587271"/>
        </c:manualLayout>
      </c:layout>
      <c:areaChart>
        <c:grouping val="standard"/>
        <c:varyColors val="0"/>
        <c:ser>
          <c:idx val="2"/>
          <c:order val="2"/>
          <c:tx>
            <c:strRef>
              <c:f>ООУ!$M$7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c:spPr>
          <c:cat>
            <c:strRef>
              <c:f>ООУ!$N$4:$CC$4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получил глубокие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ВКУСНАЯ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МХК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 свой предмет, что каждый способен его усвоить</c:v>
                </c:pt>
                <c:pt idx="25">
                  <c:v>26.Мне НЕ НАДО ЗАНИМАТЬСЯ С РЕПЕТИТОРАМИ для того, чтобы подготовиться к ЕГЭ (ОГЭ)</c:v>
                </c:pt>
                <c:pt idx="26">
                  <c:v>27. Мой классный руководитель ИНТЕРЕСУЕТСЯ МОИМИ ПРОБЛЕМАМИ  И  ЗАБОТИТСЯ 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чсто вводилось дополнительное время для изучения тех тем, которые не были пройдены из-з змены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ООУ!$N$7:$CC$7</c:f>
              <c:numCache>
                <c:formatCode>0.00</c:formatCode>
                <c:ptCount val="68"/>
                <c:pt idx="0">
                  <c:v>4.0689067536027856</c:v>
                </c:pt>
                <c:pt idx="1">
                  <c:v>3.9034194050309341</c:v>
                </c:pt>
                <c:pt idx="2">
                  <c:v>3.8683362353202684</c:v>
                </c:pt>
                <c:pt idx="3">
                  <c:v>3.6891416293113029</c:v>
                </c:pt>
                <c:pt idx="4">
                  <c:v>3.4283703182306522</c:v>
                </c:pt>
                <c:pt idx="5">
                  <c:v>3.2841477420071872</c:v>
                </c:pt>
                <c:pt idx="6">
                  <c:v>3.759530248582966</c:v>
                </c:pt>
                <c:pt idx="7">
                  <c:v>3.178750046308302</c:v>
                </c:pt>
                <c:pt idx="8">
                  <c:v>3.6915126143815065</c:v>
                </c:pt>
                <c:pt idx="9">
                  <c:v>3.5699625828918609</c:v>
                </c:pt>
                <c:pt idx="10">
                  <c:v>3.2734412625495497</c:v>
                </c:pt>
                <c:pt idx="11">
                  <c:v>3.7187048494054014</c:v>
                </c:pt>
                <c:pt idx="12">
                  <c:v>3.3974734190345646</c:v>
                </c:pt>
                <c:pt idx="13">
                  <c:v>4.3084132923350502</c:v>
                </c:pt>
                <c:pt idx="14">
                  <c:v>3.559663616493165</c:v>
                </c:pt>
                <c:pt idx="15">
                  <c:v>3.7683473493127848</c:v>
                </c:pt>
                <c:pt idx="16">
                  <c:v>3.8752639573222689</c:v>
                </c:pt>
                <c:pt idx="17">
                  <c:v>3.275923387544919</c:v>
                </c:pt>
                <c:pt idx="18">
                  <c:v>3.8449968510354537</c:v>
                </c:pt>
                <c:pt idx="19">
                  <c:v>3.7736079724372984</c:v>
                </c:pt>
                <c:pt idx="20">
                  <c:v>3.3951765272478052</c:v>
                </c:pt>
                <c:pt idx="21">
                  <c:v>3.2807024043270476</c:v>
                </c:pt>
                <c:pt idx="22">
                  <c:v>4.1098432927055164</c:v>
                </c:pt>
                <c:pt idx="23">
                  <c:v>3.4305931167339683</c:v>
                </c:pt>
                <c:pt idx="24">
                  <c:v>3.5653687993183416</c:v>
                </c:pt>
                <c:pt idx="25">
                  <c:v>2.6566887711628939</c:v>
                </c:pt>
                <c:pt idx="26">
                  <c:v>3.9370207090727227</c:v>
                </c:pt>
                <c:pt idx="27">
                  <c:v>3.7816470936909568</c:v>
                </c:pt>
                <c:pt idx="28">
                  <c:v>3.7741636720631275</c:v>
                </c:pt>
                <c:pt idx="29">
                  <c:v>3.7900566813618344</c:v>
                </c:pt>
                <c:pt idx="30">
                  <c:v>3.421924202571037</c:v>
                </c:pt>
                <c:pt idx="31">
                  <c:v>3.5331382210202644</c:v>
                </c:pt>
                <c:pt idx="32">
                  <c:v>4.1587819064201828</c:v>
                </c:pt>
                <c:pt idx="33">
                  <c:v>3.3952506205312489</c:v>
                </c:pt>
                <c:pt idx="34">
                  <c:v>3.5634794205905234</c:v>
                </c:pt>
                <c:pt idx="35">
                  <c:v>3.2318749305375469</c:v>
                </c:pt>
                <c:pt idx="36">
                  <c:v>3.4750490868002815</c:v>
                </c:pt>
                <c:pt idx="37">
                  <c:v>4.5528470344163301</c:v>
                </c:pt>
                <c:pt idx="38">
                  <c:v>3.6440929129774386</c:v>
                </c:pt>
                <c:pt idx="39">
                  <c:v>4.0516059719186455</c:v>
                </c:pt>
                <c:pt idx="40">
                  <c:v>3.8353647241877522</c:v>
                </c:pt>
                <c:pt idx="41">
                  <c:v>3.6289408365131699</c:v>
                </c:pt>
                <c:pt idx="42">
                  <c:v>3.7770903567591598</c:v>
                </c:pt>
                <c:pt idx="43">
                  <c:v>3.0214870521987183</c:v>
                </c:pt>
                <c:pt idx="44">
                  <c:v>3.6446115659615455</c:v>
                </c:pt>
                <c:pt idx="45">
                  <c:v>3.4087355981180307</c:v>
                </c:pt>
                <c:pt idx="46">
                  <c:v>3.572926314229615</c:v>
                </c:pt>
                <c:pt idx="47">
                  <c:v>3.9909235727781276</c:v>
                </c:pt>
                <c:pt idx="48">
                  <c:v>3.6575037972807767</c:v>
                </c:pt>
                <c:pt idx="49">
                  <c:v>4.2559552476568001</c:v>
                </c:pt>
                <c:pt idx="50">
                  <c:v>4.0375282480643131</c:v>
                </c:pt>
                <c:pt idx="51">
                  <c:v>3.1839365761493719</c:v>
                </c:pt>
                <c:pt idx="52">
                  <c:v>3.8206572074241469</c:v>
                </c:pt>
                <c:pt idx="53">
                  <c:v>3.8034675656651724</c:v>
                </c:pt>
                <c:pt idx="54">
                  <c:v>3.6307561219575444</c:v>
                </c:pt>
                <c:pt idx="55">
                  <c:v>4.0703886192716627</c:v>
                </c:pt>
                <c:pt idx="56">
                  <c:v>3.8692994480050382</c:v>
                </c:pt>
                <c:pt idx="57">
                  <c:v>3.5893009298707073</c:v>
                </c:pt>
                <c:pt idx="58">
                  <c:v>3.8761160300818731</c:v>
                </c:pt>
                <c:pt idx="59">
                  <c:v>3.5259511725262107</c:v>
                </c:pt>
                <c:pt idx="60">
                  <c:v>2.7221872337272628</c:v>
                </c:pt>
                <c:pt idx="61">
                  <c:v>3.9123846923276404</c:v>
                </c:pt>
                <c:pt idx="62">
                  <c:v>4.0033341977549739</c:v>
                </c:pt>
                <c:pt idx="63">
                  <c:v>4.1895306190493828</c:v>
                </c:pt>
                <c:pt idx="64">
                  <c:v>4.3051161412217986</c:v>
                </c:pt>
                <c:pt idx="65">
                  <c:v>3.9732152780350463</c:v>
                </c:pt>
                <c:pt idx="66">
                  <c:v>3.4244433742081282</c:v>
                </c:pt>
                <c:pt idx="67">
                  <c:v>4.0844292964842737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0-45CC-A8CD-19656B248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857088"/>
        <c:axId val="394867072"/>
      </c:areaChart>
      <c:barChart>
        <c:barDir val="col"/>
        <c:grouping val="clustered"/>
        <c:varyColors val="0"/>
        <c:ser>
          <c:idx val="1"/>
          <c:order val="1"/>
          <c:tx>
            <c:strRef>
              <c:f>ООУ!$M$6</c:f>
              <c:strCache>
                <c:ptCount val="1"/>
                <c:pt idx="0">
                  <c:v>Ростовский МР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  <a:alpha val="70000"/>
              </a:schemeClr>
            </a:solidFill>
            <a:ln>
              <a:solidFill>
                <a:schemeClr val="accent2"/>
              </a:solidFill>
            </a:ln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ООУ!$N$4:$CC$4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получил глубокие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ВКУСНАЯ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МХК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 свой предмет, что каждый способен его усвоить</c:v>
                </c:pt>
                <c:pt idx="25">
                  <c:v>26.Мне НЕ НАДО ЗАНИМАТЬСЯ С РЕПЕТИТОРАМИ для того, чтобы подготовиться к ЕГЭ (ОГЭ)</c:v>
                </c:pt>
                <c:pt idx="26">
                  <c:v>27. Мой классный руководитель ИНТЕРЕСУЕТСЯ МОИМИ ПРОБЛЕМАМИ  И  ЗАБОТИТСЯ 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чсто вводилось дополнительное время для изучения тех тем, которые не были пройдены из-з змены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ООУ!$N$6:$CC$6</c:f>
              <c:numCache>
                <c:formatCode>0.00</c:formatCode>
                <c:ptCount val="68"/>
                <c:pt idx="0">
                  <c:v>4.0272011453113814</c:v>
                </c:pt>
                <c:pt idx="1">
                  <c:v>3.9677881173944165</c:v>
                </c:pt>
                <c:pt idx="2">
                  <c:v>3.8954903364352185</c:v>
                </c:pt>
                <c:pt idx="3">
                  <c:v>3.7208303507516107</c:v>
                </c:pt>
                <c:pt idx="4">
                  <c:v>3.3822476735862561</c:v>
                </c:pt>
                <c:pt idx="5">
                  <c:v>3.521832498210451</c:v>
                </c:pt>
                <c:pt idx="6">
                  <c:v>3.7344309234073014</c:v>
                </c:pt>
                <c:pt idx="7">
                  <c:v>3.2712956335003578</c:v>
                </c:pt>
                <c:pt idx="8">
                  <c:v>3.7172512526843238</c:v>
                </c:pt>
                <c:pt idx="9">
                  <c:v>3.5955619183965641</c:v>
                </c:pt>
                <c:pt idx="10">
                  <c:v>3.3987115246957766</c:v>
                </c:pt>
                <c:pt idx="11">
                  <c:v>3.755189692197566</c:v>
                </c:pt>
                <c:pt idx="12">
                  <c:v>3.3750894774516822</c:v>
                </c:pt>
                <c:pt idx="13">
                  <c:v>4.4101646385110955</c:v>
                </c:pt>
                <c:pt idx="14">
                  <c:v>3.5955619183965641</c:v>
                </c:pt>
                <c:pt idx="15">
                  <c:v>3.6614173228346458</c:v>
                </c:pt>
                <c:pt idx="16">
                  <c:v>3.9262705798138868</c:v>
                </c:pt>
                <c:pt idx="17">
                  <c:v>3.325697924123121</c:v>
                </c:pt>
                <c:pt idx="18">
                  <c:v>3.959914101646385</c:v>
                </c:pt>
                <c:pt idx="19">
                  <c:v>3.8768790264853257</c:v>
                </c:pt>
                <c:pt idx="20">
                  <c:v>3.3865425912670006</c:v>
                </c:pt>
                <c:pt idx="21">
                  <c:v>3.2462419470293487</c:v>
                </c:pt>
                <c:pt idx="22">
                  <c:v>4.0794559770937724</c:v>
                </c:pt>
                <c:pt idx="23">
                  <c:v>3.3392984967788117</c:v>
                </c:pt>
                <c:pt idx="24">
                  <c:v>3.618468146027201</c:v>
                </c:pt>
                <c:pt idx="25">
                  <c:v>2.7809591982820328</c:v>
                </c:pt>
                <c:pt idx="26">
                  <c:v>3.9362920544022906</c:v>
                </c:pt>
                <c:pt idx="27">
                  <c:v>3.9835361488904795</c:v>
                </c:pt>
                <c:pt idx="28">
                  <c:v>3.8446671438797422</c:v>
                </c:pt>
                <c:pt idx="29">
                  <c:v>3.7680744452397996</c:v>
                </c:pt>
                <c:pt idx="30">
                  <c:v>3.518253400143164</c:v>
                </c:pt>
                <c:pt idx="31">
                  <c:v>3.578382247673586</c:v>
                </c:pt>
                <c:pt idx="32">
                  <c:v>4.2877594846098779</c:v>
                </c:pt>
                <c:pt idx="33">
                  <c:v>3.4488188976377954</c:v>
                </c:pt>
                <c:pt idx="34">
                  <c:v>3.5118110236220472</c:v>
                </c:pt>
                <c:pt idx="35">
                  <c:v>3.1130994989262706</c:v>
                </c:pt>
                <c:pt idx="36">
                  <c:v>3.5869720830350751</c:v>
                </c:pt>
                <c:pt idx="37">
                  <c:v>4.4638511095204008</c:v>
                </c:pt>
                <c:pt idx="38">
                  <c:v>3.6721546170365067</c:v>
                </c:pt>
                <c:pt idx="39">
                  <c:v>4.0336435218324986</c:v>
                </c:pt>
                <c:pt idx="40">
                  <c:v>3.9763779527559056</c:v>
                </c:pt>
                <c:pt idx="41">
                  <c:v>3.7057981388690049</c:v>
                </c:pt>
                <c:pt idx="42">
                  <c:v>3.7859699355762348</c:v>
                </c:pt>
                <c:pt idx="43">
                  <c:v>2.9606299212598426</c:v>
                </c:pt>
                <c:pt idx="44">
                  <c:v>3.6206156048675733</c:v>
                </c:pt>
                <c:pt idx="45">
                  <c:v>3.5089477451682174</c:v>
                </c:pt>
                <c:pt idx="46">
                  <c:v>3.6542591267000715</c:v>
                </c:pt>
                <c:pt idx="47">
                  <c:v>4.0894774516821757</c:v>
                </c:pt>
                <c:pt idx="48">
                  <c:v>3.6542591267000715</c:v>
                </c:pt>
                <c:pt idx="49">
                  <c:v>4.2956335003579103</c:v>
                </c:pt>
                <c:pt idx="50">
                  <c:v>4.0458124552612738</c:v>
                </c:pt>
                <c:pt idx="51">
                  <c:v>3.2226198997852542</c:v>
                </c:pt>
                <c:pt idx="52">
                  <c:v>3.959914101646385</c:v>
                </c:pt>
                <c:pt idx="53">
                  <c:v>3.9778095919828202</c:v>
                </c:pt>
                <c:pt idx="54">
                  <c:v>3.6599856836077307</c:v>
                </c:pt>
                <c:pt idx="55">
                  <c:v>4.0665712240515388</c:v>
                </c:pt>
                <c:pt idx="56">
                  <c:v>3.9019327129563348</c:v>
                </c:pt>
                <c:pt idx="57">
                  <c:v>3.5891195418754474</c:v>
                </c:pt>
                <c:pt idx="58">
                  <c:v>3.8239083750894776</c:v>
                </c:pt>
                <c:pt idx="59">
                  <c:v>3.4910522548317826</c:v>
                </c:pt>
                <c:pt idx="60">
                  <c:v>2.7430207587687905</c:v>
                </c:pt>
                <c:pt idx="61">
                  <c:v>4.0085898353614891</c:v>
                </c:pt>
                <c:pt idx="62">
                  <c:v>4.1546170365068003</c:v>
                </c:pt>
                <c:pt idx="63">
                  <c:v>4.1324266284896209</c:v>
                </c:pt>
                <c:pt idx="64">
                  <c:v>4.3679312813171078</c:v>
                </c:pt>
                <c:pt idx="65">
                  <c:v>3.9606299212598426</c:v>
                </c:pt>
                <c:pt idx="66">
                  <c:v>3.4345025053686471</c:v>
                </c:pt>
                <c:pt idx="67">
                  <c:v>3.9928418038654261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F0-45CC-A8CD-19656B248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394857088"/>
        <c:axId val="394867072"/>
      </c:barChart>
      <c:lineChart>
        <c:grouping val="standard"/>
        <c:varyColors val="0"/>
        <c:ser>
          <c:idx val="0"/>
          <c:order val="0"/>
          <c:tx>
            <c:strRef>
              <c:f>ООУ!$M$5</c:f>
              <c:strCache>
                <c:ptCount val="1"/>
                <c:pt idx="0">
                  <c:v>Ростовский МР МОУ Кладовицкая ООШ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ООУ!$N$4:$CC$4</c:f>
              <c:strCache>
                <c:ptCount val="68"/>
                <c:pt idx="0">
                  <c:v>1. В моей школе я получил  глубокие знания по математике </c:v>
                </c:pt>
                <c:pt idx="1">
                  <c:v>2. В школе при подготовке к ОГЭ, ЕГЭ обязательно учитываются мои пробелы в знаниях </c:v>
                </c:pt>
                <c:pt idx="2">
                  <c:v>3. Наш классный руководитель СТАЛ авторитетом для меня и моих одноклассников</c:v>
                </c:pt>
                <c:pt idx="3">
                  <c:v>4. В моей школе я получил глубокие знания по иностранному языку</c:v>
                </c:pt>
                <c:pt idx="4">
                  <c:v>5. Благодаря учебе в школе я научился спокойно и уверенно выступать перед аудиторией </c:v>
                </c:pt>
                <c:pt idx="5">
                  <c:v>6. Еда в школьной столовой чаще всего ВКУСНАЯ</c:v>
                </c:pt>
                <c:pt idx="6">
                  <c:v>7. В моей школе учителя  ставят оценки справедливо ( не завышая и не занижая)</c:v>
                </c:pt>
                <c:pt idx="7">
                  <c:v>8. В моей школе есть кружки, курсы и секции, которые мне интересны</c:v>
                </c:pt>
                <c:pt idx="8">
                  <c:v>9. В моей школе я получил  глубокие знания по химии</c:v>
                </c:pt>
                <c:pt idx="9">
                  <c:v>10. В моей школе я научился так хорошо доказывать свою точку зрения, что к моему мнению стали прислушиваться</c:v>
                </c:pt>
                <c:pt idx="10">
                  <c:v>11. В школьных туалетах соблюдается чистота и гигиена</c:v>
                </c:pt>
                <c:pt idx="11">
                  <c:v>12. В моей школе педагоги умеют поддержать и ободрить ученика в случае неудачи</c:v>
                </c:pt>
                <c:pt idx="12">
                  <c:v>13. В моей школе со мной занимаются индивидуально, если  я что-то не понял</c:v>
                </c:pt>
                <c:pt idx="13">
                  <c:v>14. В моей школе я получил глубокие знания по русскому языку</c:v>
                </c:pt>
                <c:pt idx="14">
                  <c:v>15. За время учебы я научился рассказывать так интересно и увлекательно, что  многим нравится меня слушать</c:v>
                </c:pt>
                <c:pt idx="15">
                  <c:v>16. В моей школе во всех учебных помещениях тепло</c:v>
                </c:pt>
                <c:pt idx="16">
                  <c:v>17. В моей школе большинство учителей очень интересно преподают свой предмет</c:v>
                </c:pt>
                <c:pt idx="17">
                  <c:v>18. В моей школе я МОГУ  получить дополнительные знания  по интересующему меня предмету</c:v>
                </c:pt>
                <c:pt idx="18">
                  <c:v>19. В моей школе я получил глубокие знания по изобразительному искусству, музыке, МХК</c:v>
                </c:pt>
                <c:pt idx="19">
                  <c:v>20. В школе я научился излагать свои мысли и чувства просто и понятно для других </c:v>
                </c:pt>
                <c:pt idx="20">
                  <c:v>21. В моей школе МОЖНО получить помощь медицинского работника</c:v>
                </c:pt>
                <c:pt idx="21">
                  <c:v>22. В моей школе учителя оценивают только знание предмета, а не поведение</c:v>
                </c:pt>
                <c:pt idx="22">
                  <c:v>23. В моей школе я получил глубокие знания по истории</c:v>
                </c:pt>
                <c:pt idx="23">
                  <c:v>24. В моей школе НЕТ старых и неудобных столов и стульев</c:v>
                </c:pt>
                <c:pt idx="24">
                  <c:v>25. В моей школе учителя так просто и понятно преподают свой предмет, что каждый способен его усвоить</c:v>
                </c:pt>
                <c:pt idx="25">
                  <c:v>26.Мне НЕ НАДО ЗАНИМАТЬСЯ С РЕПЕТИТОРАМИ для того, чтобы подготовиться к ЕГЭ (ОГЭ)</c:v>
                </c:pt>
                <c:pt idx="26">
                  <c:v>27. Мой классный руководитель ИНТЕРЕСУЕТСЯ МОИМИ ПРОБЛЕМАМИ  И  ЗАБОТИТСЯ  ОБО МНЕ</c:v>
                </c:pt>
                <c:pt idx="27">
                  <c:v>28. В моей школе я получил глубокие знания по физике</c:v>
                </c:pt>
                <c:pt idx="28">
                  <c:v>29. В моей школе меня приучили тщательно обдумывать ситуацию перед принятием решения</c:v>
                </c:pt>
                <c:pt idx="29">
                  <c:v>30. В моей школе учителя  НЕ  УНИЖАЮТ учеников</c:v>
                </c:pt>
                <c:pt idx="30">
                  <c:v>31. В школе мне помогли узнать мои способности (что я могу), чтобы я правильно определился с будущей профессией</c:v>
                </c:pt>
                <c:pt idx="31">
                  <c:v>32. Во время изучения биологии у нас было много интересных практических и лабораторных работ</c:v>
                </c:pt>
                <c:pt idx="32">
                  <c:v>33. В моей школе я получил  глубокие  знания по литературе</c:v>
                </c:pt>
                <c:pt idx="33">
                  <c:v>34. В моей школе я научился так распределять свое время, что успеваю сделать все запланированное</c:v>
                </c:pt>
                <c:pt idx="34">
                  <c:v>35. В моей школе на уроках учителя НЕ КРИЧАТ  НА  УЧЕНИКОВ</c:v>
                </c:pt>
                <c:pt idx="35">
                  <c:v>36. В моей школе на уроках мы НЕ  ТЕРЯЕМ  ВРЕМЯ ИЗ-ЗА ПЛОХОЙ  ДИСЦИПЛИНЫ В КЛАССЕ</c:v>
                </c:pt>
                <c:pt idx="36">
                  <c:v>37. В моей школе часто рассказывают о современных профессиях , чтобы мы быстрее нашли профессию по душе</c:v>
                </c:pt>
                <c:pt idx="37">
                  <c:v>38. Моя школа обеспечивает учебниками всех учеников</c:v>
                </c:pt>
                <c:pt idx="38">
                  <c:v>39. В моей школе Я ПОЛУЧИЛ СУЩЕСТВЕННУЮ  ПОМОЩЬ при подготовке к ЕГЭ (ОГЭ)</c:v>
                </c:pt>
                <c:pt idx="39">
                  <c:v>40. Территория моей школы безопасна и хорошо освещена</c:v>
                </c:pt>
                <c:pt idx="40">
                  <c:v>41. В моей школе я получил глубокие знания по информатике</c:v>
                </c:pt>
                <c:pt idx="41">
                  <c:v>42. В моей школе меня научили, как ставить перед собой цель и достигать ее</c:v>
                </c:pt>
                <c:pt idx="42">
                  <c:v>43. В моей школе учителя считаются с мнением учеников, готовы обсуждать спорные ситуации</c:v>
                </c:pt>
                <c:pt idx="43">
                  <c:v>44. В моей школе НЕ ЗА ДАЮТ   БОЛЬШИЕ ДОМАШНИЕ ЗАДАНИЯ потому, что на уроке не успели выполнить запланированное</c:v>
                </c:pt>
                <c:pt idx="44">
                  <c:v>45. В моем классе редко возникают конфликты между учениками</c:v>
                </c:pt>
                <c:pt idx="45">
                  <c:v>46. В моей школе часто организуются экскурсии, полезные для учебы</c:v>
                </c:pt>
                <c:pt idx="46">
                  <c:v>47. В школе меня научили, где и как искать информацию, необходимую для выбора профессии</c:v>
                </c:pt>
                <c:pt idx="47">
                  <c:v>48. Я считаю, что уроки физической культуры в моей школе интересны и полезны</c:v>
                </c:pt>
                <c:pt idx="48">
                  <c:v>49. В моей школе учителя ведут себя тактично и терпеливо с каждым учеником </c:v>
                </c:pt>
                <c:pt idx="49">
                  <c:v>50. В моей школе отношение к человеку не зависит от его национальности </c:v>
                </c:pt>
                <c:pt idx="50">
                  <c:v>51. В моей школе я получил  глубокие  знания по биологии</c:v>
                </c:pt>
                <c:pt idx="51">
                  <c:v>52. В моей школе чсто вводилось дополнительное время для изучения тех тем, которые не были пройдены из-з змены (отмены) уроков</c:v>
                </c:pt>
                <c:pt idx="52">
                  <c:v>53. Во время изучения химии у нас было много интересных практических и лабораторных работ</c:v>
                </c:pt>
                <c:pt idx="53">
                  <c:v>54. В библиотеке моей школы много интересных свежих журналов, газет, книг, энциклопедий</c:v>
                </c:pt>
                <c:pt idx="54">
                  <c:v>55. Я настолько доверяю своему классному руководителю, что могу обратиться к нему за советом в трудной жизненной ситуации</c:v>
                </c:pt>
                <c:pt idx="55">
                  <c:v>56. В моей школе я получил глубокие знания по географии</c:v>
                </c:pt>
                <c:pt idx="56">
                  <c:v>57. В моей школе я научился при планировании работы отличать главное от второстепенного</c:v>
                </c:pt>
                <c:pt idx="57">
                  <c:v>58. Я считаю, что директор моей школы совсем ИНТЕРЕСУЕТСЯ мнением обучающихся о школе</c:v>
                </c:pt>
                <c:pt idx="58">
                  <c:v>59. В моей школе учителя  НЕ  ОСКОРБЛЯЮТ  учеников</c:v>
                </c:pt>
                <c:pt idx="59">
                  <c:v>60. В нашей школе НЕТ РЕБЯТ, НАД КОТОРЫМИ ИЗДЕВАЮТСЯ</c:v>
                </c:pt>
                <c:pt idx="60">
                  <c:v>61. В моей школе компьютер ИСПОЛЬЗУЕТСЯ НЕ ТОЛЬКО НА УРОКАХ ИНФОРМАТИКИ</c:v>
                </c:pt>
                <c:pt idx="61">
                  <c:v>62. Я считаю, что директор моей школы делает все возможное, чтобы учиться в школе стало лучше</c:v>
                </c:pt>
                <c:pt idx="62">
                  <c:v>63. Во время изучения физики у нас было много интересных практических и лабораторных работ</c:v>
                </c:pt>
                <c:pt idx="63">
                  <c:v>64. В моей школе я получил глубокие  знания по обществознанию</c:v>
                </c:pt>
                <c:pt idx="64">
                  <c:v>65. В моей школе на разных предметах педагоги часто демонстрируют презентации, используют интерактивную доску, Интернет, другие технические средства</c:v>
                </c:pt>
                <c:pt idx="65">
                  <c:v>66. В моей школе учителя относятся к ученикам очень доброжелательно</c:v>
                </c:pt>
                <c:pt idx="66">
                  <c:v>67. Я считаю, что в моей школе учебная нагрузка распределена по дням недели достаточно равномерно</c:v>
                </c:pt>
                <c:pt idx="67">
                  <c:v>68. В моей школе  когда старшие  НЕ УНИЖАЮТ  младших</c:v>
                </c:pt>
              </c:strCache>
            </c:strRef>
          </c:cat>
          <c:val>
            <c:numRef>
              <c:f>ООУ!$N$5:$CC$5</c:f>
              <c:numCache>
                <c:formatCode>0.00</c:formatCode>
                <c:ptCount val="68"/>
                <c:pt idx="0">
                  <c:v>4.25</c:v>
                </c:pt>
                <c:pt idx="1">
                  <c:v>4.875</c:v>
                </c:pt>
                <c:pt idx="2">
                  <c:v>3.625</c:v>
                </c:pt>
                <c:pt idx="3">
                  <c:v>3.375</c:v>
                </c:pt>
                <c:pt idx="4">
                  <c:v>4.375</c:v>
                </c:pt>
                <c:pt idx="5">
                  <c:v>5</c:v>
                </c:pt>
                <c:pt idx="6">
                  <c:v>4.875</c:v>
                </c:pt>
                <c:pt idx="7">
                  <c:v>4.5</c:v>
                </c:pt>
                <c:pt idx="8">
                  <c:v>4</c:v>
                </c:pt>
                <c:pt idx="9">
                  <c:v>4.25</c:v>
                </c:pt>
                <c:pt idx="10">
                  <c:v>5</c:v>
                </c:pt>
                <c:pt idx="11">
                  <c:v>4.875</c:v>
                </c:pt>
                <c:pt idx="12">
                  <c:v>4.75</c:v>
                </c:pt>
                <c:pt idx="13">
                  <c:v>4.375</c:v>
                </c:pt>
                <c:pt idx="14">
                  <c:v>3.875</c:v>
                </c:pt>
                <c:pt idx="15">
                  <c:v>4.625</c:v>
                </c:pt>
                <c:pt idx="16">
                  <c:v>4.5</c:v>
                </c:pt>
                <c:pt idx="17">
                  <c:v>3.75</c:v>
                </c:pt>
                <c:pt idx="18">
                  <c:v>4.625</c:v>
                </c:pt>
                <c:pt idx="19">
                  <c:v>4.25</c:v>
                </c:pt>
                <c:pt idx="20">
                  <c:v>4.5</c:v>
                </c:pt>
                <c:pt idx="21">
                  <c:v>3.75</c:v>
                </c:pt>
                <c:pt idx="22">
                  <c:v>4.25</c:v>
                </c:pt>
                <c:pt idx="23">
                  <c:v>4.625</c:v>
                </c:pt>
                <c:pt idx="24">
                  <c:v>4.625</c:v>
                </c:pt>
                <c:pt idx="25">
                  <c:v>4.25</c:v>
                </c:pt>
                <c:pt idx="26">
                  <c:v>4.125</c:v>
                </c:pt>
                <c:pt idx="27">
                  <c:v>4.125</c:v>
                </c:pt>
                <c:pt idx="28">
                  <c:v>4.5</c:v>
                </c:pt>
                <c:pt idx="29">
                  <c:v>5</c:v>
                </c:pt>
                <c:pt idx="30">
                  <c:v>4.625</c:v>
                </c:pt>
                <c:pt idx="31">
                  <c:v>4.625</c:v>
                </c:pt>
                <c:pt idx="32">
                  <c:v>4.625</c:v>
                </c:pt>
                <c:pt idx="33">
                  <c:v>4.625</c:v>
                </c:pt>
                <c:pt idx="34">
                  <c:v>5</c:v>
                </c:pt>
                <c:pt idx="35">
                  <c:v>4.375</c:v>
                </c:pt>
                <c:pt idx="36">
                  <c:v>4.875</c:v>
                </c:pt>
                <c:pt idx="37">
                  <c:v>5</c:v>
                </c:pt>
                <c:pt idx="38">
                  <c:v>4.875</c:v>
                </c:pt>
                <c:pt idx="39">
                  <c:v>5</c:v>
                </c:pt>
                <c:pt idx="40">
                  <c:v>4.25</c:v>
                </c:pt>
                <c:pt idx="41">
                  <c:v>4.5</c:v>
                </c:pt>
                <c:pt idx="42">
                  <c:v>4.375</c:v>
                </c:pt>
                <c:pt idx="43">
                  <c:v>3.875</c:v>
                </c:pt>
                <c:pt idx="44">
                  <c:v>4.5</c:v>
                </c:pt>
                <c:pt idx="45">
                  <c:v>4.125</c:v>
                </c:pt>
                <c:pt idx="46">
                  <c:v>4.75</c:v>
                </c:pt>
                <c:pt idx="47">
                  <c:v>4.625</c:v>
                </c:pt>
                <c:pt idx="48">
                  <c:v>4.75</c:v>
                </c:pt>
                <c:pt idx="49">
                  <c:v>4.375</c:v>
                </c:pt>
                <c:pt idx="50">
                  <c:v>4.25</c:v>
                </c:pt>
                <c:pt idx="51">
                  <c:v>3.375</c:v>
                </c:pt>
                <c:pt idx="52">
                  <c:v>4.5</c:v>
                </c:pt>
                <c:pt idx="53">
                  <c:v>4.5</c:v>
                </c:pt>
                <c:pt idx="54">
                  <c:v>4.375</c:v>
                </c:pt>
                <c:pt idx="55">
                  <c:v>4.375</c:v>
                </c:pt>
                <c:pt idx="56">
                  <c:v>4.5</c:v>
                </c:pt>
                <c:pt idx="57">
                  <c:v>5</c:v>
                </c:pt>
                <c:pt idx="58">
                  <c:v>5</c:v>
                </c:pt>
                <c:pt idx="59">
                  <c:v>4.875</c:v>
                </c:pt>
                <c:pt idx="60">
                  <c:v>3.25</c:v>
                </c:pt>
                <c:pt idx="61">
                  <c:v>5</c:v>
                </c:pt>
                <c:pt idx="62">
                  <c:v>5</c:v>
                </c:pt>
                <c:pt idx="63">
                  <c:v>4.375</c:v>
                </c:pt>
                <c:pt idx="64">
                  <c:v>4.75</c:v>
                </c:pt>
                <c:pt idx="65">
                  <c:v>5</c:v>
                </c:pt>
                <c:pt idx="66">
                  <c:v>4.875</c:v>
                </c:pt>
                <c:pt idx="67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F0-45CC-A8CD-19656B248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857088"/>
        <c:axId val="394867072"/>
      </c:lineChart>
      <c:catAx>
        <c:axId val="394857088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500">
                <a:latin typeface="Arial Narrow" pitchFamily="34" charset="0"/>
                <a:cs typeface="Arial" pitchFamily="34" charset="0"/>
              </a:defRPr>
            </a:pPr>
            <a:endParaRPr lang="ru-RU"/>
          </a:p>
        </c:txPr>
        <c:crossAx val="394867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4867072"/>
        <c:scaling>
          <c:orientation val="minMax"/>
          <c:min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94857088"/>
        <c:crossesAt val="1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1.3203936624932241E-2"/>
          <c:y val="0.95794637251276282"/>
          <c:w val="0.98187887100436655"/>
          <c:h val="2.8511961005687321E-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6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767171421175361E-2"/>
          <c:y val="9.8178527057158613E-2"/>
          <c:w val="0.71538186692886507"/>
          <c:h val="0.28446111947605301"/>
        </c:manualLayout>
      </c:layout>
      <c:areaChart>
        <c:grouping val="standard"/>
        <c:varyColors val="0"/>
        <c:ser>
          <c:idx val="1"/>
          <c:order val="2"/>
          <c:tx>
            <c:strRef>
              <c:f>ООУ!$V$39</c:f>
              <c:strCache>
                <c:ptCount val="1"/>
                <c:pt idx="0">
                  <c:v>ЯО 8-11 классы</c:v>
                </c:pt>
              </c:strCache>
            </c:strRef>
          </c:tx>
          <c:spPr>
            <a:solidFill>
              <a:srgbClr val="FFE389">
                <a:alpha val="69804"/>
              </a:srgbClr>
            </a:solidFill>
            <a:ln>
              <a:solidFill>
                <a:srgbClr val="984807"/>
              </a:solidFill>
            </a:ln>
          </c:spPr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ООУ!$V$40:$V$43</c:f>
              <c:numCache>
                <c:formatCode>0.00</c:formatCode>
                <c:ptCount val="4"/>
                <c:pt idx="0">
                  <c:v>3.4283703182306522</c:v>
                </c:pt>
                <c:pt idx="1">
                  <c:v>3.5699625828918609</c:v>
                </c:pt>
                <c:pt idx="2">
                  <c:v>3.559663616493165</c:v>
                </c:pt>
                <c:pt idx="3">
                  <c:v>3.7736079724372984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B-4C44-B596-956B404E4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935872"/>
        <c:axId val="1007937408"/>
      </c:areaChart>
      <c:barChart>
        <c:barDir val="col"/>
        <c:grouping val="clustered"/>
        <c:varyColors val="0"/>
        <c:ser>
          <c:idx val="0"/>
          <c:order val="1"/>
          <c:tx>
            <c:strRef>
              <c:f>ООУ!$U$39</c:f>
              <c:strCache>
                <c:ptCount val="1"/>
                <c:pt idx="0">
                  <c:v>Ростовский МР 8-11 классы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984807"/>
              </a:solidFill>
            </a:ln>
          </c:spPr>
          <c:invertIfNegative val="0"/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ООУ!$U$40:$U$43</c:f>
              <c:numCache>
                <c:formatCode>0.00</c:formatCode>
                <c:ptCount val="4"/>
                <c:pt idx="0">
                  <c:v>3.3822476735862561</c:v>
                </c:pt>
                <c:pt idx="1">
                  <c:v>3.5955619183965641</c:v>
                </c:pt>
                <c:pt idx="2">
                  <c:v>3.5955619183965641</c:v>
                </c:pt>
                <c:pt idx="3">
                  <c:v>3.8768790264853257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3B-4C44-B596-956B404E4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935872"/>
        <c:axId val="1007937408"/>
      </c:barChart>
      <c:lineChart>
        <c:grouping val="standard"/>
        <c:varyColors val="0"/>
        <c:ser>
          <c:idx val="2"/>
          <c:order val="0"/>
          <c:tx>
            <c:strRef>
              <c:f>ООУ!$T$39</c:f>
              <c:strCache>
                <c:ptCount val="1"/>
                <c:pt idx="0">
                  <c:v>Ростовский МР МОУ Кладовицкая ООШ 8-11 классы</c:v>
                </c:pt>
              </c:strCache>
            </c:strRef>
          </c:tx>
          <c:spPr>
            <a:ln cap="rnd">
              <a:solidFill>
                <a:srgbClr val="C00000"/>
              </a:solidFill>
              <a:round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ООУ!$G$40:$G$43</c:f>
              <c:strCache>
                <c:ptCount val="4"/>
                <c:pt idx="0">
                  <c:v>5. Благодаря учебе в школе я научился спокойно и уверенно выступать перед аудиторией </c:v>
                </c:pt>
                <c:pt idx="1">
                  <c:v>10. В моей школе я научился так хорошо доказывать свою точку зрения, что к моему мнению стали прислушиваться</c:v>
                </c:pt>
                <c:pt idx="2">
                  <c:v>15. За время учебы я научился рассказывать так интересно и увлекательно, что  многим нравится меня слушать</c:v>
                </c:pt>
                <c:pt idx="3">
                  <c:v>20. В школе я научился излагать свои мысли и чувства просто и понятно для других </c:v>
                </c:pt>
              </c:strCache>
            </c:strRef>
          </c:cat>
          <c:val>
            <c:numRef>
              <c:f>ООУ!$T$40:$T$43</c:f>
              <c:numCache>
                <c:formatCode>0.00</c:formatCode>
                <c:ptCount val="4"/>
                <c:pt idx="0">
                  <c:v>4.375</c:v>
                </c:pt>
                <c:pt idx="1">
                  <c:v>4.25</c:v>
                </c:pt>
                <c:pt idx="2">
                  <c:v>3.875</c:v>
                </c:pt>
                <c:pt idx="3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3B-4C44-B596-956B404E4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935872"/>
        <c:axId val="1007937408"/>
      </c:lineChart>
      <c:catAx>
        <c:axId val="100793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7937408"/>
        <c:crosses val="autoZero"/>
        <c:auto val="1"/>
        <c:lblAlgn val="ctr"/>
        <c:lblOffset val="100"/>
        <c:noMultiLvlLbl val="0"/>
      </c:catAx>
      <c:valAx>
        <c:axId val="1007937408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07935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480760908021294"/>
          <c:w val="0.99962464773786597"/>
          <c:h val="4.3564452562551946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138111836100602"/>
          <c:h val="0.36749257207605296"/>
        </c:manualLayout>
      </c:layout>
      <c:areaChart>
        <c:grouping val="standard"/>
        <c:varyColors val="0"/>
        <c:ser>
          <c:idx val="2"/>
          <c:order val="2"/>
          <c:tx>
            <c:strRef>
              <c:f>ООУ!$M$7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rgbClr val="FFFF99">
                <a:alpha val="36000"/>
              </a:srgb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cat>
            <c:strRef>
              <c:f>ООУ!$CD$4:$CN$4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ООУ!$CD$7:$CN$7</c:f>
              <c:numCache>
                <c:formatCode>0.00</c:formatCode>
                <c:ptCount val="11"/>
                <c:pt idx="0">
                  <c:v>3.9458818026895863</c:v>
                </c:pt>
                <c:pt idx="1">
                  <c:v>3.5829011225132441</c:v>
                </c:pt>
                <c:pt idx="2">
                  <c:v>3.5338853282949896</c:v>
                </c:pt>
                <c:pt idx="3">
                  <c:v>3.7110639795502536</c:v>
                </c:pt>
                <c:pt idx="4">
                  <c:v>3.2824510058163199</c:v>
                </c:pt>
                <c:pt idx="5">
                  <c:v>3.4899665345336648</c:v>
                </c:pt>
                <c:pt idx="6">
                  <c:v>3.666913644278146</c:v>
                </c:pt>
                <c:pt idx="7">
                  <c:v>3.7365128851070342</c:v>
                </c:pt>
                <c:pt idx="8">
                  <c:v>3.2154354832734411</c:v>
                </c:pt>
                <c:pt idx="9">
                  <c:v>3.8777368206572076</c:v>
                </c:pt>
                <c:pt idx="10">
                  <c:v>3.7584707146297132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4-48DA-9200-D4FCFFFC4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914816"/>
        <c:axId val="394994432"/>
      </c:areaChart>
      <c:barChart>
        <c:barDir val="col"/>
        <c:grouping val="clustered"/>
        <c:varyColors val="0"/>
        <c:ser>
          <c:idx val="1"/>
          <c:order val="1"/>
          <c:tx>
            <c:strRef>
              <c:f>ООУ!$M$6</c:f>
              <c:strCache>
                <c:ptCount val="1"/>
                <c:pt idx="0">
                  <c:v>Ростовский МР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900"/>
              </a:solidFill>
            </a:ln>
          </c:spPr>
          <c:invertIfNegative val="0"/>
          <c:dLbls>
            <c:spPr>
              <a:solidFill>
                <a:schemeClr val="bg1">
                  <a:alpha val="8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b" anchorCtr="1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ООУ!$CD$4:$CN$4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ООУ!$CD$6:$CN$6</c:f>
              <c:numCache>
                <c:formatCode>0.00</c:formatCode>
                <c:ptCount val="11"/>
                <c:pt idx="0">
                  <c:v>4.0118557623478885</c:v>
                </c:pt>
                <c:pt idx="1">
                  <c:v>3.6125626342161774</c:v>
                </c:pt>
                <c:pt idx="2">
                  <c:v>3.5569076592698612</c:v>
                </c:pt>
                <c:pt idx="3">
                  <c:v>3.737831066571224</c:v>
                </c:pt>
                <c:pt idx="4">
                  <c:v>3.3441660701503158</c:v>
                </c:pt>
                <c:pt idx="5">
                  <c:v>3.5864948699594321</c:v>
                </c:pt>
                <c:pt idx="6">
                  <c:v>3.7253042233357192</c:v>
                </c:pt>
                <c:pt idx="7">
                  <c:v>3.7381201475689725</c:v>
                </c:pt>
                <c:pt idx="8">
                  <c:v>3.1827129563350036</c:v>
                </c:pt>
                <c:pt idx="9">
                  <c:v>3.8500357909806731</c:v>
                </c:pt>
                <c:pt idx="10">
                  <c:v>3.8123120973514615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4-48DA-9200-D4FCFFFC4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914816"/>
        <c:axId val="394994432"/>
      </c:barChart>
      <c:lineChart>
        <c:grouping val="standard"/>
        <c:varyColors val="0"/>
        <c:ser>
          <c:idx val="0"/>
          <c:order val="0"/>
          <c:tx>
            <c:strRef>
              <c:f>ООУ!$M$5</c:f>
              <c:strCache>
                <c:ptCount val="1"/>
                <c:pt idx="0">
                  <c:v>Ростовский МР МОУ Кладовицкая ООШ</c:v>
                </c:pt>
              </c:strCache>
            </c:strRef>
          </c:tx>
          <c:spPr>
            <a:ln w="22225">
              <a:solidFill>
                <a:srgbClr val="C00000">
                  <a:alpha val="50000"/>
                </a:srgbClr>
              </a:solidFill>
              <a:prstDash val="solid"/>
            </a:ln>
          </c:spPr>
          <c:marker>
            <c:symbol val="circle"/>
            <c:size val="18"/>
            <c:spPr>
              <a:solidFill>
                <a:schemeClr val="bg1">
                  <a:alpha val="40000"/>
                </a:schemeClr>
              </a:solidFill>
              <a:ln>
                <a:solidFill>
                  <a:srgbClr val="C0000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ООУ!$CD$4:$CN$4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ООУ!$CD$5:$CN$5</c:f>
              <c:numCache>
                <c:formatCode>0.00</c:formatCode>
                <c:ptCount val="11"/>
                <c:pt idx="0">
                  <c:v>4.3515625</c:v>
                </c:pt>
                <c:pt idx="1">
                  <c:v>4.1875</c:v>
                </c:pt>
                <c:pt idx="2">
                  <c:v>4.791666666666667</c:v>
                </c:pt>
                <c:pt idx="3">
                  <c:v>4.71875</c:v>
                </c:pt>
                <c:pt idx="4">
                  <c:v>4.3125</c:v>
                </c:pt>
                <c:pt idx="5">
                  <c:v>4.75</c:v>
                </c:pt>
                <c:pt idx="6">
                  <c:v>4.53125</c:v>
                </c:pt>
                <c:pt idx="7">
                  <c:v>4.6875</c:v>
                </c:pt>
                <c:pt idx="8">
                  <c:v>4.125</c:v>
                </c:pt>
                <c:pt idx="9">
                  <c:v>4.65625</c:v>
                </c:pt>
                <c:pt idx="10">
                  <c:v>4.3250000000000002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94-48DA-9200-D4FCFFFC4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914816"/>
        <c:axId val="394994432"/>
      </c:lineChart>
      <c:catAx>
        <c:axId val="3949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39499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4994432"/>
        <c:scaling>
          <c:orientation val="minMax"/>
          <c:min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(баллы)</a:t>
                </a:r>
              </a:p>
            </c:rich>
          </c:tx>
          <c:layout>
            <c:manualLayout>
              <c:xMode val="edge"/>
              <c:yMode val="edge"/>
              <c:x val="1.1387105109270669E-2"/>
              <c:y val="0.1030405267138217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949148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5090172270841325E-3"/>
          <c:y val="0.92086424266097655"/>
          <c:w val="0.97931397037265178"/>
          <c:h val="7.0107979684656888E-2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8586533986858988"/>
          <c:h val="0.34943701676731986"/>
        </c:manualLayout>
      </c:layout>
      <c:areaChart>
        <c:grouping val="standard"/>
        <c:varyColors val="0"/>
        <c:ser>
          <c:idx val="2"/>
          <c:order val="2"/>
          <c:tx>
            <c:strRef>
              <c:f>ООУ!$M$7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rgbClr val="FFFF99">
                <a:alpha val="59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c:spPr>
          <c:cat>
            <c:strRef>
              <c:f>ООУ!$CO$4:$CY$4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ООУ!$CO$7:$CY$7</c:f>
              <c:numCache>
                <c:formatCode>0.00</c:formatCode>
                <c:ptCount val="11"/>
                <c:pt idx="0">
                  <c:v>0.78016522802207977</c:v>
                </c:pt>
                <c:pt idx="1">
                  <c:v>0.37298558885637018</c:v>
                </c:pt>
                <c:pt idx="2">
                  <c:v>0.41970140406772127</c:v>
                </c:pt>
                <c:pt idx="3">
                  <c:v>0.35687029970733153</c:v>
                </c:pt>
                <c:pt idx="4">
                  <c:v>0.3017448968251028</c:v>
                </c:pt>
                <c:pt idx="5">
                  <c:v>0.32463972140925423</c:v>
                </c:pt>
                <c:pt idx="6">
                  <c:v>0.25158374393361244</c:v>
                </c:pt>
                <c:pt idx="7">
                  <c:v>0.24647130737598635</c:v>
                </c:pt>
                <c:pt idx="8">
                  <c:v>0.14281480383803208</c:v>
                </c:pt>
                <c:pt idx="9">
                  <c:v>0.25643685399918498</c:v>
                </c:pt>
                <c:pt idx="10">
                  <c:v>0.15218760419367985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F-4D6F-AAC3-FBF06B01E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425792"/>
        <c:axId val="429427328"/>
      </c:areaChart>
      <c:barChart>
        <c:barDir val="col"/>
        <c:grouping val="clustered"/>
        <c:varyColors val="0"/>
        <c:ser>
          <c:idx val="1"/>
          <c:order val="1"/>
          <c:tx>
            <c:strRef>
              <c:f>ООУ!$M$6</c:f>
              <c:strCache>
                <c:ptCount val="1"/>
                <c:pt idx="0">
                  <c:v>Ростовский МР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900"/>
              </a:solidFill>
            </a:ln>
          </c:spPr>
          <c:invertIfNegative val="0"/>
          <c:dLbls>
            <c:spPr>
              <a:solidFill>
                <a:schemeClr val="bg1">
                  <a:alpha val="62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ООУ!$CO$4:$CY$4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ООУ!$CO$6:$CY$6</c:f>
              <c:numCache>
                <c:formatCode>0.00</c:formatCode>
                <c:ptCount val="11"/>
                <c:pt idx="0">
                  <c:v>0.7895490336435218</c:v>
                </c:pt>
                <c:pt idx="1">
                  <c:v>0.38940586972083036</c:v>
                </c:pt>
                <c:pt idx="2">
                  <c:v>0.43092340730136008</c:v>
                </c:pt>
                <c:pt idx="3">
                  <c:v>0.36435218324982105</c:v>
                </c:pt>
                <c:pt idx="4">
                  <c:v>0.29634931997136721</c:v>
                </c:pt>
                <c:pt idx="5">
                  <c:v>0.30350751610594129</c:v>
                </c:pt>
                <c:pt idx="6">
                  <c:v>0.25984251968503935</c:v>
                </c:pt>
                <c:pt idx="7">
                  <c:v>0.2297780959198282</c:v>
                </c:pt>
                <c:pt idx="8">
                  <c:v>0.13815318539727989</c:v>
                </c:pt>
                <c:pt idx="9">
                  <c:v>0.2691481746599857</c:v>
                </c:pt>
                <c:pt idx="10">
                  <c:v>0.14173228346456693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F-4D6F-AAC3-FBF06B01E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axId val="429425792"/>
        <c:axId val="429427328"/>
      </c:barChart>
      <c:lineChart>
        <c:grouping val="standard"/>
        <c:varyColors val="0"/>
        <c:ser>
          <c:idx val="0"/>
          <c:order val="0"/>
          <c:tx>
            <c:strRef>
              <c:f>ООУ!$M$5</c:f>
              <c:strCache>
                <c:ptCount val="1"/>
                <c:pt idx="0">
                  <c:v>Ростовский МР МОУ Кладовицкая ООШ</c:v>
                </c:pt>
              </c:strCache>
            </c:strRef>
          </c:tx>
          <c:spPr>
            <a:ln w="19050">
              <a:solidFill>
                <a:srgbClr val="C00000">
                  <a:alpha val="77000"/>
                </a:srgbClr>
              </a:solidFill>
              <a:prstDash val="solid"/>
            </a:ln>
          </c:spPr>
          <c:marker>
            <c:symbol val="circle"/>
            <c:size val="14"/>
            <c:spPr>
              <a:solidFill>
                <a:schemeClr val="bg1">
                  <a:alpha val="94000"/>
                </a:schemeClr>
              </a:solidFill>
              <a:ln>
                <a:solidFill>
                  <a:srgbClr val="C00000"/>
                </a:solidFill>
              </a:ln>
            </c:spPr>
          </c:marker>
          <c:dLbls>
            <c:numFmt formatCode="#,##0.0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ООУ!$CO$4:$CY$4</c:f>
              <c:strCache>
                <c:ptCount val="11"/>
                <c:pt idx="0">
                  <c:v>1. Давать хорошие знания, умения, навыки по преподаваемым  предметам</c:v>
                </c:pt>
                <c:pt idx="1">
                  <c:v>2. Формировать у учеников умение адекватно общаться в различных ситуациях</c:v>
                </c:pt>
                <c:pt idx="2">
                  <c:v>3. Создавать безопасные и комфортные условия обучения</c:v>
                </c:pt>
                <c:pt idx="3">
                  <c:v>4. Обеспечивать интересное и современное преподавание учебных предметов педагогами</c:v>
                </c:pt>
                <c:pt idx="4">
                  <c:v>5. Учитывать в процессе обучения интересы и особенности каждого ученика</c:v>
                </c:pt>
                <c:pt idx="5">
                  <c:v>6. Помогать в выборе будущей профессии</c:v>
                </c:pt>
                <c:pt idx="6">
                  <c:v>7. Развивать у обучающихся умение работать целеустремленно и результативно</c:v>
                </c:pt>
                <c:pt idx="7">
                  <c:v>8. Обеспечивать хорошее отношение к ученикам со стороны педагогов и администрации школы</c:v>
                </c:pt>
                <c:pt idx="8">
                  <c:v>9. Обеспечивать четкую организацию учебных занятий и школьного досуга</c:v>
                </c:pt>
                <c:pt idx="9">
                  <c:v>10. Поддерживать и обеспечивать вежливые и доброжелательные отношения между учениками</c:v>
                </c:pt>
                <c:pt idx="10">
                  <c:v>11. 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ООУ!$CO$5:$CY$5</c:f>
              <c:numCache>
                <c:formatCode>0.00</c:formatCode>
                <c:ptCount val="11"/>
                <c:pt idx="0">
                  <c:v>1</c:v>
                </c:pt>
                <c:pt idx="1">
                  <c:v>0.125</c:v>
                </c:pt>
                <c:pt idx="2">
                  <c:v>0.375</c:v>
                </c:pt>
                <c:pt idx="3">
                  <c:v>0</c:v>
                </c:pt>
                <c:pt idx="4">
                  <c:v>0.625</c:v>
                </c:pt>
                <c:pt idx="5">
                  <c:v>0.125</c:v>
                </c:pt>
                <c:pt idx="6">
                  <c:v>0.375</c:v>
                </c:pt>
                <c:pt idx="7">
                  <c:v>0.125</c:v>
                </c:pt>
                <c:pt idx="8">
                  <c:v>0.25</c:v>
                </c:pt>
                <c:pt idx="9">
                  <c:v>0.25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4F-4D6F-AAC3-FBF06B01E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425792"/>
        <c:axId val="429427328"/>
      </c:lineChart>
      <c:catAx>
        <c:axId val="4294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294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94273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Запрос (доля обучающихся)</a:t>
                </a:r>
              </a:p>
            </c:rich>
          </c:tx>
          <c:layout>
            <c:manualLayout>
              <c:xMode val="edge"/>
              <c:yMode val="edge"/>
              <c:x val="1.1387105109270669E-2"/>
              <c:y val="0.1030405267138217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294257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1.1033585897472714E-2"/>
          <c:y val="0.90957952059301839"/>
          <c:w val="0.97793282820505456"/>
          <c:h val="8.3649646166206723E-2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519367473067934E-2"/>
          <c:y val="1.4870590328751279E-2"/>
          <c:w val="0.70242539227581036"/>
          <c:h val="0.28201160211598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 w="12700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11CA-49C8-A694-B36009D8AC64}"/>
            </c:ext>
          </c:extLst>
        </c:ser>
        <c:ser>
          <c:idx val="1"/>
          <c:order val="1"/>
          <c:tx>
            <c:strRef>
              <c:f>'Эксперимент-2023'!$X$349:$X$350</c:f>
              <c:strCache>
                <c:ptCount val="2"/>
                <c:pt idx="0">
                  <c:v>Ростовский МР</c:v>
                </c:pt>
                <c:pt idx="1">
                  <c:v>Н/З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'Эксперимент-2023'!$X$351:$X$361</c:f>
              <c:numCache>
                <c:formatCode>0.00</c:formatCode>
                <c:ptCount val="11"/>
                <c:pt idx="0">
                  <c:v>1.7162130248876348</c:v>
                </c:pt>
                <c:pt idx="1">
                  <c:v>0.66383675740476145</c:v>
                </c:pt>
                <c:pt idx="2">
                  <c:v>0.97163727164845415</c:v>
                </c:pt>
                <c:pt idx="3">
                  <c:v>0.29053425496208712</c:v>
                </c:pt>
                <c:pt idx="4">
                  <c:v>0.77820284816271679</c:v>
                </c:pt>
                <c:pt idx="5">
                  <c:v>0.31589951970919078</c:v>
                </c:pt>
                <c:pt idx="6">
                  <c:v>-0.17204498884651179</c:v>
                </c:pt>
                <c:pt idx="7">
                  <c:v>-0.33870585834891365</c:v>
                </c:pt>
                <c:pt idx="8">
                  <c:v>0.36949754546828795</c:v>
                </c:pt>
                <c:pt idx="9">
                  <c:v>-0.38374314656251396</c:v>
                </c:pt>
                <c:pt idx="10">
                  <c:v>-0.90178018586139608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A-49C8-A694-B36009D8AC64}"/>
            </c:ext>
          </c:extLst>
        </c:ser>
        <c:ser>
          <c:idx val="2"/>
          <c:order val="2"/>
          <c:tx>
            <c:strRef>
              <c:f>'Эксперимент-2023'!$Y$349:$Y$350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'Эксперимент-2023'!$Y$351:$Y$361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A-49C8-A694-B36009D8A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556480"/>
        <c:axId val="429558016"/>
      </c:barChart>
      <c:catAx>
        <c:axId val="429556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2955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95580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Неудовлетворенный запрос</a:t>
                </a:r>
              </a:p>
            </c:rich>
          </c:tx>
          <c:layout>
            <c:manualLayout>
              <c:xMode val="edge"/>
              <c:yMode val="edge"/>
              <c:x val="1.1387105109270669E-2"/>
              <c:y val="0.21431593932114418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295564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3.9560618521443866E-3"/>
          <c:y val="0.88668357133324438"/>
          <c:w val="0.99604395207632435"/>
          <c:h val="7.1873727692014874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itchFamily="34" charset="0"/>
          <a:ea typeface="Arial Cyr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067576473157851"/>
          <c:y val="8.5553642656797477E-2"/>
          <c:w val="0.44119827934628936"/>
          <c:h val="0.74847964178885262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'Эксперимент-2023'!$G$350</c:f>
              <c:strCache>
                <c:ptCount val="1"/>
                <c:pt idx="0">
                  <c:v>Удовлетворенность</c:v>
                </c:pt>
              </c:strCache>
            </c:strRef>
          </c:tx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'Эксперимент-2023'!$G$351:$G$361</c:f>
              <c:numCache>
                <c:formatCode>0.00</c:formatCode>
                <c:ptCount val="11"/>
                <c:pt idx="0">
                  <c:v>1.1404009663701016</c:v>
                </c:pt>
                <c:pt idx="1">
                  <c:v>0.80477149598637698</c:v>
                </c:pt>
                <c:pt idx="2">
                  <c:v>2.0407403393042203</c:v>
                </c:pt>
                <c:pt idx="3">
                  <c:v>1.8915716858003422</c:v>
                </c:pt>
                <c:pt idx="4">
                  <c:v>1.2906351102561493</c:v>
                </c:pt>
                <c:pt idx="5">
                  <c:v>1.9555011087305754</c:v>
                </c:pt>
                <c:pt idx="6">
                  <c:v>1.5079951482189426</c:v>
                </c:pt>
                <c:pt idx="7">
                  <c:v>1.6604422336679605</c:v>
                </c:pt>
                <c:pt idx="8">
                  <c:v>0.67691265012591051</c:v>
                </c:pt>
                <c:pt idx="9">
                  <c:v>1.7637128399398756</c:v>
                </c:pt>
                <c:pt idx="10">
                  <c:v>1.0860609568794035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6-46A0-A738-BE5863B757BA}"/>
            </c:ext>
          </c:extLst>
        </c:ser>
        <c:ser>
          <c:idx val="1"/>
          <c:order val="1"/>
          <c:tx>
            <c:strRef>
              <c:f>'Эксперимент-2023'!$H$350</c:f>
              <c:strCache>
                <c:ptCount val="1"/>
                <c:pt idx="0">
                  <c:v>Запрос</c:v>
                </c:pt>
              </c:strCache>
            </c:strRef>
          </c:tx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'Эксперимент-2023'!$H$351:$H$361</c:f>
              <c:numCache>
                <c:formatCode>0.00</c:formatCode>
                <c:ptCount val="11"/>
                <c:pt idx="0">
                  <c:v>3.1447614157758954</c:v>
                </c:pt>
                <c:pt idx="1">
                  <c:v>-0.9427092718018486</c:v>
                </c:pt>
                <c:pt idx="2">
                  <c:v>0.22513949607750691</c:v>
                </c:pt>
                <c:pt idx="3">
                  <c:v>-1.5266336557415263</c:v>
                </c:pt>
                <c:pt idx="4">
                  <c:v>1.3929882639568625</c:v>
                </c:pt>
                <c:pt idx="5">
                  <c:v>-0.9427092718018486</c:v>
                </c:pt>
                <c:pt idx="6">
                  <c:v>0.22513949607750691</c:v>
                </c:pt>
                <c:pt idx="7">
                  <c:v>-0.9427092718018486</c:v>
                </c:pt>
                <c:pt idx="8">
                  <c:v>-0.35878488786217083</c:v>
                </c:pt>
                <c:pt idx="9">
                  <c:v>-0.35878488786217083</c:v>
                </c:pt>
                <c:pt idx="10">
                  <c:v>-1.5266336557415263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6-46A0-A738-BE5863B7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630208"/>
        <c:axId val="429631744"/>
      </c:radarChart>
      <c:catAx>
        <c:axId val="42963020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631744"/>
        <c:crosses val="autoZero"/>
        <c:auto val="1"/>
        <c:lblAlgn val="ctr"/>
        <c:lblOffset val="100"/>
        <c:noMultiLvlLbl val="0"/>
      </c:catAx>
      <c:valAx>
        <c:axId val="429631744"/>
        <c:scaling>
          <c:orientation val="minMax"/>
          <c:min val="-2.5"/>
        </c:scaling>
        <c:delete val="0"/>
        <c:axPos val="l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2963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963617844297555E-3"/>
          <c:y val="0.90043024587524001"/>
          <c:w val="0.33164790933794758"/>
          <c:h val="8.4785950640742874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8.5617991100824145E-2"/>
          <c:w val="0.22215737066117527"/>
          <c:h val="0.813585519987268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92CC-4C78-89D4-39E64C3A3F0B}"/>
            </c:ext>
          </c:extLst>
        </c:ser>
        <c:ser>
          <c:idx val="1"/>
          <c:order val="1"/>
          <c:tx>
            <c:strRef>
              <c:f>'Эксперимент-2023'!$J$349:$J$350</c:f>
              <c:strCache>
                <c:ptCount val="2"/>
                <c:pt idx="0">
                  <c:v>1-й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49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'Эксперимент-2023'!$J$351:$J$361</c:f>
              <c:numCache>
                <c:formatCode>0.00</c:formatCode>
                <c:ptCount val="11"/>
                <c:pt idx="0">
                  <c:v>1.9306573461152394</c:v>
                </c:pt>
                <c:pt idx="1">
                  <c:v>0.71825905184972472</c:v>
                </c:pt>
                <c:pt idx="2">
                  <c:v>0.95371345402403052</c:v>
                </c:pt>
                <c:pt idx="3">
                  <c:v>0.58506382290693071</c:v>
                </c:pt>
                <c:pt idx="4">
                  <c:v>1.2124048439521238</c:v>
                </c:pt>
                <c:pt idx="5">
                  <c:v>0.92641403237815922</c:v>
                </c:pt>
                <c:pt idx="6">
                  <c:v>9.1085740005085902E-2</c:v>
                </c:pt>
                <c:pt idx="7">
                  <c:v>-9.8718932205035803E-2</c:v>
                </c:pt>
                <c:pt idx="8">
                  <c:v>0.46435413506505618</c:v>
                </c:pt>
                <c:pt idx="9">
                  <c:v>-0.77102876284732713</c:v>
                </c:pt>
                <c:pt idx="10">
                  <c:v>-0.77878347408613602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CC-4C78-89D4-39E64C3A3F0B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56000"/>
              </a:srgbClr>
            </a:solidFill>
            <a:ln>
              <a:solidFill>
                <a:srgbClr val="FFC000"/>
              </a:solidFill>
            </a:ln>
            <a:effectLst>
              <a:glow>
                <a:schemeClr val="accent6">
                  <a:satMod val="175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CC-4C78-89D4-39E64C3A3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179791529820018E-2"/>
          <c:y val="0.9277849175475904"/>
          <c:w val="0.95060869281073146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9.9040648632315792E-2"/>
          <c:w val="0.252838321726158"/>
          <c:h val="0.7245011061843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9952-433D-BE7D-2E57935006D2}"/>
            </c:ext>
          </c:extLst>
        </c:ser>
        <c:ser>
          <c:idx val="1"/>
          <c:order val="1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49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2-433D-BE7D-2E5793500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814684084577741E-2"/>
          <c:y val="0.87553274573610984"/>
          <c:w val="0.96933323745334588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8.6004246339009646E-2"/>
          <c:w val="0.18811148348805806"/>
          <c:h val="0.8083774103717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E809-4899-9482-54B6E80AEF72}"/>
            </c:ext>
          </c:extLst>
        </c:ser>
        <c:ser>
          <c:idx val="1"/>
          <c:order val="1"/>
          <c:tx>
            <c:strRef>
              <c:f>'Эксперимент-2023'!$K$349:$K$350</c:f>
              <c:strCache>
                <c:ptCount val="2"/>
                <c:pt idx="0">
                  <c:v>2-й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56000"/>
              </a:srgb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'Эксперимент-2023'!$K$351:$K$361</c:f>
              <c:numCache>
                <c:formatCode>0.00</c:formatCode>
                <c:ptCount val="11"/>
                <c:pt idx="0">
                  <c:v>0.97151055806738063</c:v>
                </c:pt>
                <c:pt idx="1">
                  <c:v>0.32680178270577581</c:v>
                </c:pt>
                <c:pt idx="2">
                  <c:v>0.16447761047625609</c:v>
                </c:pt>
                <c:pt idx="3">
                  <c:v>-1.0220795730379446</c:v>
                </c:pt>
                <c:pt idx="4">
                  <c:v>-0.20594252789865794</c:v>
                </c:pt>
                <c:pt idx="5">
                  <c:v>-0.93743611705280017</c:v>
                </c:pt>
                <c:pt idx="6">
                  <c:v>-1.1659103435764024</c:v>
                </c:pt>
                <c:pt idx="7">
                  <c:v>-1.7052995342157939</c:v>
                </c:pt>
                <c:pt idx="8">
                  <c:v>-1.1634896130507975</c:v>
                </c:pt>
                <c:pt idx="9">
                  <c:v>-1.7880898744675329</c:v>
                </c:pt>
                <c:pt idx="10">
                  <c:v>-0.88091184015974844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9-4899-9482-54B6E80AEF72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50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09-4899-9482-54B6E80AE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6240394131241859E-3"/>
          <c:y val="0.93405518792461129"/>
          <c:w val="0.96972019704412316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8.1654390267223778E-2"/>
          <c:w val="0.18883509792281167"/>
          <c:h val="0.802085251649319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2007-4152-B902-C3EA78E7C621}"/>
            </c:ext>
          </c:extLst>
        </c:ser>
        <c:ser>
          <c:idx val="1"/>
          <c:order val="1"/>
          <c:tx>
            <c:strRef>
              <c:f>'Эксперимент-2023'!$L$349:$L$350</c:f>
              <c:strCache>
                <c:ptCount val="2"/>
                <c:pt idx="0">
                  <c:v>4-й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41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'Эксперимент-2023'!$L$351:$L$361</c:f>
              <c:numCache>
                <c:formatCode>0.00</c:formatCode>
                <c:ptCount val="11"/>
                <c:pt idx="0">
                  <c:v>1.8468189000120649</c:v>
                </c:pt>
                <c:pt idx="1">
                  <c:v>0.71320656729431586</c:v>
                </c:pt>
                <c:pt idx="2">
                  <c:v>1.1215918796993294</c:v>
                </c:pt>
                <c:pt idx="3">
                  <c:v>0.4123955323472403</c:v>
                </c:pt>
                <c:pt idx="4">
                  <c:v>1.0302030043794879</c:v>
                </c:pt>
                <c:pt idx="5">
                  <c:v>0.72540034571880685</c:v>
                </c:pt>
                <c:pt idx="6">
                  <c:v>-3.3738928036125104E-2</c:v>
                </c:pt>
                <c:pt idx="7">
                  <c:v>-0.17430643756991987</c:v>
                </c:pt>
                <c:pt idx="8">
                  <c:v>0.39164646194093378</c:v>
                </c:pt>
                <c:pt idx="9">
                  <c:v>-0.38282514758662223</c:v>
                </c:pt>
                <c:pt idx="10">
                  <c:v>-0.66638769639790352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7-4152-B902-C3EA78E7C621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47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7-4152-B902-C3EA78E7C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3339474167061406E-4"/>
          <c:y val="0.93196509779893777"/>
          <c:w val="0.98883170127751485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2966817541447"/>
          <c:y val="8.2274834343900122E-2"/>
          <c:w val="0.19212500686584552"/>
          <c:h val="0.81692867674419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738D-4C15-88A5-EA10F40FBE1F}"/>
            </c:ext>
          </c:extLst>
        </c:ser>
        <c:ser>
          <c:idx val="1"/>
          <c:order val="1"/>
          <c:tx>
            <c:strRef>
              <c:f>'Эксперимент-2023'!$M$349:$M$350</c:f>
              <c:strCache>
                <c:ptCount val="2"/>
                <c:pt idx="0">
                  <c:v>5-й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4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'Эксперимент-2023'!$M$351:$M$361</c:f>
              <c:numCache>
                <c:formatCode>0.00</c:formatCode>
                <c:ptCount val="11"/>
                <c:pt idx="0">
                  <c:v>1.4508024896082667</c:v>
                </c:pt>
                <c:pt idx="1">
                  <c:v>0.23535364883411145</c:v>
                </c:pt>
                <c:pt idx="2">
                  <c:v>0.44498370711574076</c:v>
                </c:pt>
                <c:pt idx="3">
                  <c:v>-0.44679510280844814</c:v>
                </c:pt>
                <c:pt idx="4">
                  <c:v>0.45950964782511805</c:v>
                </c:pt>
                <c:pt idx="5">
                  <c:v>0.29213307953078915</c:v>
                </c:pt>
                <c:pt idx="6">
                  <c:v>-0.57559486797216697</c:v>
                </c:pt>
                <c:pt idx="7">
                  <c:v>-0.82820334359158365</c:v>
                </c:pt>
                <c:pt idx="8">
                  <c:v>-7.3645363713443324E-2</c:v>
                </c:pt>
                <c:pt idx="9">
                  <c:v>-0.64416832046754591</c:v>
                </c:pt>
                <c:pt idx="10">
                  <c:v>-1.0007856541106839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D-4C15-88A5-EA10F40FBE1F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49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8D-4C15-88A5-EA10F40FB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179791529820018E-2"/>
          <c:y val="0.93405518792461129"/>
          <c:w val="0.96835508959888095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4601780422575"/>
          <c:y val="7.0152805337069815E-2"/>
          <c:w val="0.1675530728514848"/>
          <c:h val="0.843301335205527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'Эксперимент-2023'!$I$349:$I$350</c:f>
              <c:strCache>
                <c:ptCount val="2"/>
                <c:pt idx="0">
                  <c:v>Ростовский МР МОУ Кладовицкая ООШ</c:v>
                </c:pt>
                <c:pt idx="1">
                  <c:v>Н/З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'Эксперимент-2023'!$I$351:$I$361</c:f>
              <c:numCache>
                <c:formatCode>0.00</c:formatCode>
                <c:ptCount val="11"/>
                <c:pt idx="0">
                  <c:v>2.0043604494057936</c:v>
                </c:pt>
                <c:pt idx="1">
                  <c:v>-1.7474807677882256</c:v>
                </c:pt>
                <c:pt idx="2">
                  <c:v>-1.8156008432267134</c:v>
                </c:pt>
                <c:pt idx="3">
                  <c:v>-3.4182053415418685</c:v>
                </c:pt>
                <c:pt idx="4">
                  <c:v>0.10235315370071318</c:v>
                </c:pt>
                <c:pt idx="5">
                  <c:v>-2.898210380532424</c:v>
                </c:pt>
                <c:pt idx="6">
                  <c:v>-1.2828556521414358</c:v>
                </c:pt>
                <c:pt idx="7">
                  <c:v>-2.6031515054698091</c:v>
                </c:pt>
                <c:pt idx="8">
                  <c:v>-1.0356975379880813</c:v>
                </c:pt>
                <c:pt idx="9">
                  <c:v>-2.1224977278020463</c:v>
                </c:pt>
                <c:pt idx="10">
                  <c:v>-2.6126946126209298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7B06-4B93-BAB6-F27E84B46469}"/>
            </c:ext>
          </c:extLst>
        </c:ser>
        <c:ser>
          <c:idx val="1"/>
          <c:order val="1"/>
          <c:tx>
            <c:strRef>
              <c:f>'Эксперимент-2023'!$N$349:$N$350</c:f>
              <c:strCache>
                <c:ptCount val="2"/>
                <c:pt idx="0">
                  <c:v>6-й кластер</c:v>
                </c:pt>
                <c:pt idx="1">
                  <c:v>Н/З</c:v>
                </c:pt>
              </c:strCache>
            </c:strRef>
          </c:tx>
          <c:spPr>
            <a:solidFill>
              <a:srgbClr val="C00000">
                <a:alpha val="56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'Эксперимент-2023'!$N$351:$N$361</c:f>
              <c:numCache>
                <c:formatCode>0.00</c:formatCode>
                <c:ptCount val="11"/>
                <c:pt idx="0">
                  <c:v>1.5684882761859313</c:v>
                </c:pt>
                <c:pt idx="1">
                  <c:v>0.63167495954990038</c:v>
                </c:pt>
                <c:pt idx="2">
                  <c:v>0.90474749946704103</c:v>
                </c:pt>
                <c:pt idx="3">
                  <c:v>8.1401257918230718E-2</c:v>
                </c:pt>
                <c:pt idx="4">
                  <c:v>0.7117327124953674</c:v>
                </c:pt>
                <c:pt idx="5">
                  <c:v>0.37567322260218433</c:v>
                </c:pt>
                <c:pt idx="6">
                  <c:v>-0.13353183546877431</c:v>
                </c:pt>
                <c:pt idx="7">
                  <c:v>-0.26961361048980481</c:v>
                </c:pt>
                <c:pt idx="8">
                  <c:v>0.2688951556627186</c:v>
                </c:pt>
                <c:pt idx="9">
                  <c:v>-0.33192144332141205</c:v>
                </c:pt>
                <c:pt idx="10">
                  <c:v>-0.87805806544676834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06-4B93-BAB6-F27E84B46469}"/>
            </c:ext>
          </c:extLst>
        </c:ser>
        <c:ser>
          <c:idx val="2"/>
          <c:order val="2"/>
          <c:tx>
            <c:strRef>
              <c:f>'Эксперимент-2023'!$P$349:$P$350</c:f>
              <c:strCache>
                <c:ptCount val="2"/>
                <c:pt idx="0">
                  <c:v>ЯО</c:v>
                </c:pt>
                <c:pt idx="1">
                  <c:v>Н/З</c:v>
                </c:pt>
              </c:strCache>
            </c:strRef>
          </c:tx>
          <c:spPr>
            <a:solidFill>
              <a:srgbClr val="FFC000">
                <a:alpha val="49000"/>
              </a:srgbClr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'Эксперимент-2023'!$D$351:$D$361</c:f>
              <c:strCache>
                <c:ptCount val="11"/>
                <c:pt idx="0">
                  <c:v>Давать хорошие знания, умения, навыки по преподаваемым  предметам</c:v>
                </c:pt>
                <c:pt idx="1">
                  <c:v>Формировать у учеников умение адекватно общаться в различных ситуациях</c:v>
                </c:pt>
                <c:pt idx="2">
                  <c:v>Создавать безопасные и комфортные условия обучения</c:v>
                </c:pt>
                <c:pt idx="3">
                  <c:v>Обеспечивать интересное и современное преподавание учебных предметов педагогами</c:v>
                </c:pt>
                <c:pt idx="4">
                  <c:v>Учитывать в процессе обучения интересы и особенности каждого ученика</c:v>
                </c:pt>
                <c:pt idx="5">
                  <c:v>Помогать в выборе будущей профессии</c:v>
                </c:pt>
                <c:pt idx="6">
                  <c:v>Развивать у обучающихся умение работать целеустремленно и результативно</c:v>
                </c:pt>
                <c:pt idx="7">
                  <c:v>Обеспечивать хорошее отношение к ученикам со стороны педагогов и администрации школы</c:v>
                </c:pt>
                <c:pt idx="8">
                  <c:v>Обеспечивать четкую организацию учебных занятий и школьного досуга</c:v>
                </c:pt>
                <c:pt idx="9">
                  <c:v>Поддерживать и обеспечивать вежливые и доброжелательные отношения между учениками</c:v>
                </c:pt>
                <c:pt idx="10">
                  <c:v>Предоставлять ученикам возможность пользоваться различными информационными ресурсами школы</c:v>
                </c:pt>
              </c:strCache>
            </c:strRef>
          </c:cat>
          <c:val>
            <c:numRef>
              <c:f>'Эксперимент-2023'!$P$351:$P$361</c:f>
              <c:numCache>
                <c:formatCode>0.00</c:formatCode>
                <c:ptCount val="11"/>
                <c:pt idx="0">
                  <c:v>1.6281734275410678</c:v>
                </c:pt>
                <c:pt idx="1">
                  <c:v>0.3561035650374399</c:v>
                </c:pt>
                <c:pt idx="2">
                  <c:v>0.55074582903056535</c:v>
                </c:pt>
                <c:pt idx="3">
                  <c:v>-0.21117708446739944</c:v>
                </c:pt>
                <c:pt idx="4">
                  <c:v>0.46836012481300299</c:v>
                </c:pt>
                <c:pt idx="5">
                  <c:v>0.10854368215219504</c:v>
                </c:pt>
                <c:pt idx="6">
                  <c:v>-0.42099033149101012</c:v>
                </c:pt>
                <c:pt idx="7">
                  <c:v>-0.74308954224573365</c:v>
                </c:pt>
                <c:pt idx="8">
                  <c:v>-7.7893376784953006E-2</c:v>
                </c:pt>
                <c:pt idx="9">
                  <c:v>-0.81231797974540498</c:v>
                </c:pt>
                <c:pt idx="10">
                  <c:v>-0.84645831383951364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06-4B93-BAB6-F27E84B46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817856"/>
        <c:axId val="429819392"/>
      </c:barChart>
      <c:catAx>
        <c:axId val="429817856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9819392"/>
        <c:crosses val="autoZero"/>
        <c:auto val="1"/>
        <c:lblAlgn val="ctr"/>
        <c:lblOffset val="100"/>
        <c:noMultiLvlLbl val="0"/>
      </c:catAx>
      <c:valAx>
        <c:axId val="429819392"/>
        <c:scaling>
          <c:orientation val="minMax"/>
        </c:scaling>
        <c:delete val="0"/>
        <c:axPos val="t"/>
        <c:majorGridlines/>
        <c:numFmt formatCode="0.0" sourceLinked="0"/>
        <c:majorTickMark val="cross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42981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179791529820018E-2"/>
          <c:y val="0.94659572867865338"/>
          <c:w val="0.96289465981791189"/>
          <c:h val="3.099977688066009E-2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0.06858</cdr:x>
      <cdr:y>0.01735</cdr:y>
    </cdr:from>
    <cdr:to>
      <cdr:x>0.97134</cdr:x>
      <cdr:y>0.05824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175" y="105435"/>
          <a:ext cx="84010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7EFBF156-3101-4068-A60D-519C50B4EC1B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0.7738</cdr:x>
      <cdr:y>0.05329</cdr:y>
    </cdr:from>
    <cdr:to>
      <cdr:x>0.98465</cdr:x>
      <cdr:y>0.75392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00900" y="323850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0.05118</cdr:x>
      <cdr:y>0.01254</cdr:y>
    </cdr:from>
    <cdr:to>
      <cdr:x>0.98158</cdr:x>
      <cdr:y>0.0721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76251" y="76205"/>
          <a:ext cx="8658224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02FD2303-EC7A-4935-93A2-EBB62F5A2230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Arial"/>
            </a:rPr>
            <a:pPr marL="0" indent="0"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0.77721</cdr:x>
      <cdr:y>0.05381</cdr:y>
    </cdr:from>
    <cdr:to>
      <cdr:x>0.98806</cdr:x>
      <cdr:y>0.75443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32650" y="327025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0.19611</cdr:x>
      <cdr:y>0.00088</cdr:y>
    </cdr:from>
    <cdr:to>
      <cdr:x>0.83773</cdr:x>
      <cdr:y>0.04558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4505" y="5373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7-го кластера</a:t>
          </a:r>
        </a:p>
      </cdr:txBody>
    </cdr:sp>
  </cdr:relSizeAnchor>
  <cdr:relSizeAnchor xmlns:cdr="http://schemas.openxmlformats.org/drawingml/2006/chartDrawing">
    <cdr:from>
      <cdr:x>0.77175</cdr:x>
      <cdr:y>0.05068</cdr:y>
    </cdr:from>
    <cdr:to>
      <cdr:x>1</cdr:x>
      <cdr:y>0.88585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81849" y="307980"/>
          <a:ext cx="2124075" cy="5075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7-го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7-му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0.35043</cdr:x>
      <cdr:y>0.96589</cdr:y>
    </cdr:from>
    <cdr:to>
      <cdr:x>0.99408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9479" y="5864087"/>
          <a:ext cx="5986827" cy="207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A88B062A-BB11-4874-A53C-2842765500F1}" type="TxLink">
            <a:rPr lang="ru-RU" sz="8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ctr"/>
            <a:t>Ростовский МР МОУ Кладовицкая ООШ</a:t>
          </a:fld>
          <a:endParaRPr lang="ru-RU" sz="800" b="1">
            <a:solidFill>
              <a:sysClr val="windowText" lastClr="00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0.05732</cdr:x>
      <cdr:y>0.00951</cdr:y>
    </cdr:from>
    <cdr:to>
      <cdr:x>0.98362</cdr:x>
      <cdr:y>0.0504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57810"/>
          <a:ext cx="86201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CDEB93B2-D8D7-4813-951F-D1F3B2ACB350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0.78028</cdr:x>
      <cdr:y>0.05068</cdr:y>
    </cdr:from>
    <cdr:to>
      <cdr:x>0.99113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61225" y="3079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0.0522</cdr:x>
      <cdr:y>0.01462</cdr:y>
    </cdr:from>
    <cdr:to>
      <cdr:x>0.98158</cdr:x>
      <cdr:y>0.05551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5775" y="88874"/>
          <a:ext cx="86487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06E9D929-F3CE-4A29-8696-61CE2526FCB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0.05225</cdr:y>
    </cdr:from>
    <cdr:to>
      <cdr:x>0.99011</cdr:x>
      <cdr:y>0.75288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17500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0.05527</cdr:x>
      <cdr:y>0.00783</cdr:y>
    </cdr:from>
    <cdr:to>
      <cdr:x>0.97953</cdr:x>
      <cdr:y>0.04872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4350" y="47612"/>
          <a:ext cx="860107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DF816E5-EE82-4564-8A75-B0F6FEE76BD6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0.78437</cdr:x>
      <cdr:y>0.04754</cdr:y>
    </cdr:from>
    <cdr:to>
      <cdr:x>0.99522</cdr:x>
      <cdr:y>0.74817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99325" y="2889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0.01892</cdr:y>
    </cdr:from>
    <cdr:to>
      <cdr:x>0.99806</cdr:x>
      <cdr:y>0.15831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114976"/>
          <a:ext cx="1991748" cy="847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182E7A0E-26D4-405A-9A7A-CBA4415926D9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0.16823</cdr:y>
    </cdr:from>
    <cdr:to>
      <cdr:x>1</cdr:x>
      <cdr:y>0.86886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2233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0.1442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711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6A06B419-3268-433A-A004-711264648DE9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0.17398</cdr:y>
    </cdr:from>
    <cdr:to>
      <cdr:x>1</cdr:x>
      <cdr:y>0.82811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57275"/>
          <a:ext cx="1962154" cy="3975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0.03992</cdr:x>
      <cdr:y>0.0191</cdr:y>
    </cdr:from>
    <cdr:to>
      <cdr:x>0.97953</cdr:x>
      <cdr:y>0.05999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" y="116070"/>
          <a:ext cx="874395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B0B9801F-D87A-467C-A762-3365117BA404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0.05538</cdr:y>
    </cdr:from>
    <cdr:to>
      <cdr:x>1</cdr:x>
      <cdr:y>0.756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36550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0.04504</cdr:x>
      <cdr:y>0.02989</cdr:y>
    </cdr:from>
    <cdr:to>
      <cdr:x>0.98362</cdr:x>
      <cdr:y>0.07078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100" y="181635"/>
          <a:ext cx="87344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0269EDB-1955-4636-9DAA-0746456E4FBC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0.77994</cdr:x>
      <cdr:y>0.06479</cdr:y>
    </cdr:from>
    <cdr:to>
      <cdr:x>0.99079</cdr:x>
      <cdr:y>0.76542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8046" y="3937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0.06244</cdr:x>
      <cdr:y>0.01254</cdr:y>
    </cdr:from>
    <cdr:to>
      <cdr:x>0.9478</cdr:x>
      <cdr:y>0.0721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81026" y="76200"/>
          <a:ext cx="8239124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315C7791-C328-4128-9D9E-3B04C589BECA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Arial"/>
            </a:rPr>
            <a:pPr marL="0" indent="0"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0.78335</cdr:x>
      <cdr:y>0.04911</cdr:y>
    </cdr:from>
    <cdr:to>
      <cdr:x>0.9942</cdr:x>
      <cdr:y>0.74973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29845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0.01108</cdr:y>
    </cdr:from>
    <cdr:to>
      <cdr:x>0.98158</cdr:x>
      <cdr:y>0.05197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" y="67333"/>
          <a:ext cx="868680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0B49626-DF1E-4B45-844E-A0A2CED4C03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0.77823</cdr:x>
      <cdr:y>0.05225</cdr:y>
    </cdr:from>
    <cdr:to>
      <cdr:x>0.98908</cdr:x>
      <cdr:y>0.75288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175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0.06449</cdr:x>
      <cdr:y>0.02038</cdr:y>
    </cdr:from>
    <cdr:to>
      <cdr:x>0.97646</cdr:x>
      <cdr:y>0.07994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00112" y="123830"/>
          <a:ext cx="8486738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685FE059-4C53-4AB5-8D8A-2B04A39DF0E3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0.78642</cdr:x>
      <cdr:y>0.07106</cdr:y>
    </cdr:from>
    <cdr:to>
      <cdr:x>0.99727</cdr:x>
      <cdr:y>0.77168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18375" y="431800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0.0522</cdr:x>
      <cdr:y>0.01149</cdr:y>
    </cdr:from>
    <cdr:to>
      <cdr:x>0.98158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5775" y="69824"/>
          <a:ext cx="86487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E1E8CC57-ECE4-4EC8-BB77-CCAAEEA3170B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0.78028</cdr:x>
      <cdr:y>0.04911</cdr:y>
    </cdr:from>
    <cdr:to>
      <cdr:x>0.99113</cdr:x>
      <cdr:y>0.74974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61225" y="298450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0.04708</cdr:x>
      <cdr:y>0.01097</cdr:y>
    </cdr:from>
    <cdr:to>
      <cdr:x>0.98465</cdr:x>
      <cdr:y>0.05186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8150" y="66677"/>
          <a:ext cx="87249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FC0FD3-E2A2-436B-B2B3-7231F68F21BD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0.04598</cdr:y>
    </cdr:from>
    <cdr:to>
      <cdr:x>1</cdr:x>
      <cdr:y>0.74661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2794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0.14577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799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2F877974-08B0-45A2-AD36-1B45707C616D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0.16458</cdr:y>
    </cdr:from>
    <cdr:to>
      <cdr:x>1</cdr:x>
      <cdr:y>0.8093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00124"/>
          <a:ext cx="1962154" cy="3917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0.15517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2"/>
          <a:ext cx="1991747" cy="777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94D863E3-E61C-4D6B-BF4F-7C10CD1C824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0.17555</cdr:y>
    </cdr:from>
    <cdr:to>
      <cdr:x>1</cdr:x>
      <cdr:y>0.83125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66799"/>
          <a:ext cx="1962154" cy="3984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0.04504</cdr:x>
      <cdr:y>0.02066</cdr:y>
    </cdr:from>
    <cdr:to>
      <cdr:x>0.97953</cdr:x>
      <cdr:y>0.06155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100" y="125550"/>
          <a:ext cx="869632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214ADDB-F94E-489F-811A-DA05991D4463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3. Создавать безопасные и комфортные условия обучения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0.05381</cdr:y>
    </cdr:from>
    <cdr:to>
      <cdr:x>1</cdr:x>
      <cdr:y>0.75443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2702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0.04197</cdr:x>
      <cdr:y>0.02362</cdr:y>
    </cdr:from>
    <cdr:to>
      <cdr:x>0.98567</cdr:x>
      <cdr:y>0.06451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525" y="143535"/>
          <a:ext cx="87820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B0C6AA6A-6053-4598-8845-AD7F27576D86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0.78199</cdr:x>
      <cdr:y>0.06322</cdr:y>
    </cdr:from>
    <cdr:to>
      <cdr:x>0.99284</cdr:x>
      <cdr:y>0.76385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77096" y="3841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0.01411</cdr:y>
    </cdr:from>
    <cdr:to>
      <cdr:x>0.98158</cdr:x>
      <cdr:y>0.07367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57200" y="85746"/>
          <a:ext cx="8677275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CBF55E71-906F-4A8B-9FBF-29A062FE9B4E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Arial"/>
            </a:rPr>
            <a:pPr marL="0" indent="0"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0.77891</cdr:x>
      <cdr:y>0.05538</cdr:y>
    </cdr:from>
    <cdr:to>
      <cdr:x>0.98976</cdr:x>
      <cdr:y>0.756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8521" y="33655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0.01108</cdr:y>
    </cdr:from>
    <cdr:to>
      <cdr:x>0.98158</cdr:x>
      <cdr:y>0.05197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199" y="67348"/>
          <a:ext cx="86772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74AD074E-FCC9-41F1-919E-B5F0EC54E556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0.78642</cdr:x>
      <cdr:y>0.05538</cdr:y>
    </cdr:from>
    <cdr:to>
      <cdr:x>0.99727</cdr:x>
      <cdr:y>0.75601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18375" y="3365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0.01149</cdr:y>
    </cdr:from>
    <cdr:to>
      <cdr:x>0.98669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5" y="69824"/>
          <a:ext cx="87344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71CDC30-4701-4AC4-BD61-A11D5D86F281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0.77994</cdr:x>
      <cdr:y>0.05068</cdr:y>
    </cdr:from>
    <cdr:to>
      <cdr:x>0.99079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8045" y="30797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0.0094</cdr:y>
    </cdr:from>
    <cdr:to>
      <cdr:x>0.98362</cdr:x>
      <cdr:y>0.05029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5" y="57123"/>
          <a:ext cx="87058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CC26DD6-DAF9-4A3B-8A8A-5C998B0CFE2F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0.05381</cdr:y>
    </cdr:from>
    <cdr:to>
      <cdr:x>1</cdr:x>
      <cdr:y>0.75444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3270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0.01108</cdr:y>
    </cdr:from>
    <cdr:to>
      <cdr:x>0.98567</cdr:x>
      <cdr:y>0.05197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67335"/>
          <a:ext cx="87630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7EFBF156-3101-4068-A60D-519C50B4EC1B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0.75674</cdr:x>
      <cdr:y>0.05381</cdr:y>
    </cdr:from>
    <cdr:to>
      <cdr:x>0.96759</cdr:x>
      <cdr:y>0.75444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42150" y="327025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0.15987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885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FEC30499-79E6-4CA0-9F72-E4AE9DF46A63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0.17712</cdr:y>
    </cdr:from>
    <cdr:to>
      <cdr:x>1</cdr:x>
      <cdr:y>0.84065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76325"/>
          <a:ext cx="1962154" cy="4032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0.17085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2"/>
          <a:ext cx="1991747" cy="873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0AFD3DA3-CC9E-4E91-AD93-27D86B2ADE39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0.20846</cdr:y>
    </cdr:from>
    <cdr:to>
      <cdr:x>1</cdr:x>
      <cdr:y>0.85476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266824"/>
          <a:ext cx="1962154" cy="3927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0.04299</cdr:x>
      <cdr:y>0.02223</cdr:y>
    </cdr:from>
    <cdr:to>
      <cdr:x>0.9826</cdr:x>
      <cdr:y>0.06312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135091"/>
          <a:ext cx="874395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7FB95151-00D3-4BD9-81A0-B326A38D0E3B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4. Обеспечивать интересное и современное преподавание учебных предметов педагогами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0.06479</cdr:y>
    </cdr:from>
    <cdr:to>
      <cdr:x>1</cdr:x>
      <cdr:y>0.76541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93700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0.04708</cdr:x>
      <cdr:y>0.02675</cdr:y>
    </cdr:from>
    <cdr:to>
      <cdr:x>0.98055</cdr:x>
      <cdr:y>0.06764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8150" y="162585"/>
          <a:ext cx="86868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CFEB099-3AD0-4D81-8CCB-3849735F2406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0.05538</cdr:y>
    </cdr:from>
    <cdr:to>
      <cdr:x>0.99011</cdr:x>
      <cdr:y>0.75601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365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0.04708</cdr:x>
      <cdr:y>0.02194</cdr:y>
    </cdr:from>
    <cdr:to>
      <cdr:x>0.9826</cdr:x>
      <cdr:y>0.0815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8150" y="133355"/>
          <a:ext cx="8705850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E53E86E3-47E9-43A5-8096-53D527E5E641}" type="TxLink">
            <a:rPr lang="en-US" sz="1100" b="1" i="0" u="none" strike="noStrike">
              <a:solidFill>
                <a:srgbClr val="000000"/>
              </a:solidFill>
              <a:latin typeface="+mn-lt"/>
              <a:ea typeface="+mn-ea"/>
              <a:cs typeface="Arial"/>
            </a:rPr>
            <a:pPr marL="0" indent="0"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0.77823</cdr:x>
      <cdr:y>0.05852</cdr:y>
    </cdr:from>
    <cdr:to>
      <cdr:x>0.98908</cdr:x>
      <cdr:y>0.75914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5560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0.05015</cdr:x>
      <cdr:y>0.01578</cdr:y>
    </cdr:from>
    <cdr:to>
      <cdr:x>0.97953</cdr:x>
      <cdr:y>0.05667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6725" y="95894"/>
          <a:ext cx="86487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A4CCDDC9-A7AA-4016-87CC-B6CDE7D51B3B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0.77823</cdr:x>
      <cdr:y>0.05381</cdr:y>
    </cdr:from>
    <cdr:to>
      <cdr:x>0.98908</cdr:x>
      <cdr:y>0.75444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270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0.01149</cdr:y>
    </cdr:from>
    <cdr:to>
      <cdr:x>0.98158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5" y="69824"/>
          <a:ext cx="86868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D851B71-3F43-474A-A23A-B793CDF378CA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0.7813</cdr:x>
      <cdr:y>0.05068</cdr:y>
    </cdr:from>
    <cdr:to>
      <cdr:x>0.99215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70750" y="30797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0.0094</cdr:y>
    </cdr:from>
    <cdr:to>
      <cdr:x>0.98465</cdr:x>
      <cdr:y>0.05029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" y="57123"/>
          <a:ext cx="87058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FA76A8E-E69D-412A-85E0-F28F9F60DC22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0.7854</cdr:x>
      <cdr:y>0.04911</cdr:y>
    </cdr:from>
    <cdr:to>
      <cdr:x>0.99625</cdr:x>
      <cdr:y>0.74974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08850" y="2984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0.15987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885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4A67CAA6-27B7-4C79-8290-238B0E55741E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0.18652</cdr:y>
    </cdr:from>
    <cdr:to>
      <cdr:x>1</cdr:x>
      <cdr:y>0.84222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133475"/>
          <a:ext cx="1962154" cy="3984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0.16614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844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3AD37CD4-C984-402F-A0BE-036D879BBF96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0.19436</cdr:y>
    </cdr:from>
    <cdr:to>
      <cdr:x>1</cdr:x>
      <cdr:y>0.85946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181100"/>
          <a:ext cx="1962154" cy="4041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0.04606</cdr:x>
      <cdr:y>0.01149</cdr:y>
    </cdr:from>
    <cdr:to>
      <cdr:x>0.98669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28625" y="69824"/>
          <a:ext cx="87534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2950FC2-4F5D-400B-9A59-2C3071CDCBCE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0.78233</cdr:x>
      <cdr:y>0.04911</cdr:y>
    </cdr:from>
    <cdr:to>
      <cdr:x>0.99318</cdr:x>
      <cdr:y>0.74974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80275" y="298450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0.03992</cdr:x>
      <cdr:y>0.0191</cdr:y>
    </cdr:from>
    <cdr:to>
      <cdr:x>0.98055</cdr:x>
      <cdr:y>0.05999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4" y="116070"/>
          <a:ext cx="875347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D1802DA5-486D-45F2-957E-54F77102D853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5. Учитывать в процессе обучения интересы и особенности каждого ученика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0.05852</cdr:y>
    </cdr:from>
    <cdr:to>
      <cdr:x>1</cdr:x>
      <cdr:y>0.75914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55600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0.04299</cdr:x>
      <cdr:y>0.02832</cdr:y>
    </cdr:from>
    <cdr:to>
      <cdr:x>0.98362</cdr:x>
      <cdr:y>0.06921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49" y="172110"/>
          <a:ext cx="87534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080EE588-DEBA-4EBF-B402-1CB9D029E648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0.77891</cdr:x>
      <cdr:y>0.06949</cdr:y>
    </cdr:from>
    <cdr:to>
      <cdr:x>0.98976</cdr:x>
      <cdr:y>0.77012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8521" y="4222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0.01254</cdr:y>
    </cdr:from>
    <cdr:to>
      <cdr:x>0.98055</cdr:x>
      <cdr:y>0.0721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09574" y="76205"/>
          <a:ext cx="8715375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D6157094-E820-4147-87CB-6A98E50928A8}" type="TxLink">
            <a:rPr lang="en-US" sz="1100" b="1" i="0" u="none" strike="noStrike">
              <a:solidFill>
                <a:srgbClr val="000000"/>
              </a:solidFill>
              <a:latin typeface="+mn-lt"/>
              <a:ea typeface="+mn-ea"/>
              <a:cs typeface="Arial"/>
            </a:rPr>
            <a:pPr marL="0" indent="0"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0.78028</cdr:x>
      <cdr:y>0.04911</cdr:y>
    </cdr:from>
    <cdr:to>
      <cdr:x>0.99113</cdr:x>
      <cdr:y>0.74973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61225" y="29845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0.01108</cdr:y>
    </cdr:from>
    <cdr:to>
      <cdr:x>0.98567</cdr:x>
      <cdr:y>0.05197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67333"/>
          <a:ext cx="871537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E23B06A2-B148-4A90-929F-DB0F1631909B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0.04598</cdr:y>
    </cdr:from>
    <cdr:to>
      <cdr:x>0.9942</cdr:x>
      <cdr:y>0.74661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2794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0.05322</cdr:x>
      <cdr:y>0.01149</cdr:y>
    </cdr:from>
    <cdr:to>
      <cdr:x>0.98055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5300" y="69824"/>
          <a:ext cx="8629649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07F36BCA-680F-472C-9889-79ACFE510027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0.78437</cdr:x>
      <cdr:y>0.04754</cdr:y>
    </cdr:from>
    <cdr:to>
      <cdr:x>0.99522</cdr:x>
      <cdr:y>0.74817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99325" y="28892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0.04606</cdr:x>
      <cdr:y>0.00784</cdr:y>
    </cdr:from>
    <cdr:to>
      <cdr:x>0.9826</cdr:x>
      <cdr:y>0.04873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28624" y="47643"/>
          <a:ext cx="87153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51360B72-E367-4FA4-B66F-9A33007E7B94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0.05381</cdr:y>
    </cdr:from>
    <cdr:to>
      <cdr:x>1</cdr:x>
      <cdr:y>0.75444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3270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732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C89E4046-D623-4E6D-B7B7-A933DC7FAE24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0.16614</cdr:y>
    </cdr:from>
    <cdr:to>
      <cdr:x>1</cdr:x>
      <cdr:y>0.79206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09650"/>
          <a:ext cx="1962154" cy="3803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0.15674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787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CBF22DFA-0017-4453-9F12-376C18B28AC4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0.16614</cdr:y>
    </cdr:from>
    <cdr:to>
      <cdr:x>1</cdr:x>
      <cdr:y>0.81087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009650"/>
          <a:ext cx="1962154" cy="3917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0.03787</cdr:x>
      <cdr:y>0.01439</cdr:y>
    </cdr:from>
    <cdr:to>
      <cdr:x>0.97953</cdr:x>
      <cdr:y>0.05528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" y="87447"/>
          <a:ext cx="87630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36C3EF30-9C9E-41AD-AE7D-FF5FDCAA1E77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Помогать в выборе будущей профессии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0.07262</cdr:y>
    </cdr:from>
    <cdr:to>
      <cdr:x>1</cdr:x>
      <cdr:y>0.77324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44132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0.04606</cdr:x>
      <cdr:y>0.02519</cdr:y>
    </cdr:from>
    <cdr:to>
      <cdr:x>0.97851</cdr:x>
      <cdr:y>0.06608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153060"/>
          <a:ext cx="86772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33BFA988-EECC-4BFB-B37A-9273032D54C4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0.06008</cdr:y>
    </cdr:from>
    <cdr:to>
      <cdr:x>0.9942</cdr:x>
      <cdr:y>0.76071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3651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0.05425</cdr:x>
      <cdr:y>0.01097</cdr:y>
    </cdr:from>
    <cdr:to>
      <cdr:x>0.98874</cdr:x>
      <cdr:y>0.05186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4825" y="66675"/>
          <a:ext cx="869632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43A237A-D187-4729-B5AC-737A807C7DA9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0.77823</cdr:x>
      <cdr:y>0.04911</cdr:y>
    </cdr:from>
    <cdr:to>
      <cdr:x>0.98908</cdr:x>
      <cdr:y>0.74974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42175" y="298450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0.04504</cdr:x>
      <cdr:y>0.01881</cdr:y>
    </cdr:from>
    <cdr:to>
      <cdr:x>0.98669</cdr:x>
      <cdr:y>0.07837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9100" y="114307"/>
          <a:ext cx="8762999" cy="361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EBD3E7DA-48A3-4A78-AA2A-70AF505A8DEC}" type="TxLink">
            <a:rPr lang="en-US" sz="1100" b="1" i="0" u="none" strike="noStrike">
              <a:solidFill>
                <a:srgbClr val="000000"/>
              </a:solidFill>
              <a:latin typeface="+mn-lt"/>
              <a:ea typeface="+mn-ea"/>
              <a:cs typeface="Arial"/>
            </a:rPr>
            <a:pPr marL="0" indent="0"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0.77823</cdr:x>
      <cdr:y>0.06008</cdr:y>
    </cdr:from>
    <cdr:to>
      <cdr:x>0.98908</cdr:x>
      <cdr:y>0.7607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65125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0.04504</cdr:x>
      <cdr:y>0.01422</cdr:y>
    </cdr:from>
    <cdr:to>
      <cdr:x>0.98055</cdr:x>
      <cdr:y>0.05511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100" y="86414"/>
          <a:ext cx="87058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34F6797C-039F-4B6B-89C6-8813CABBBC7C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0.05538</cdr:y>
    </cdr:from>
    <cdr:to>
      <cdr:x>0.99011</cdr:x>
      <cdr:y>0.75601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365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0.01149</cdr:y>
    </cdr:from>
    <cdr:to>
      <cdr:x>0.98976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1" y="69824"/>
          <a:ext cx="8753474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D5FB2DC-542E-4912-8500-59C99F15A2B2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0.04754</cdr:y>
    </cdr:from>
    <cdr:to>
      <cdr:x>0.9942</cdr:x>
      <cdr:y>0.74817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28892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0.05118</cdr:x>
      <cdr:y>0.01411</cdr:y>
    </cdr:from>
    <cdr:to>
      <cdr:x>0.98465</cdr:x>
      <cdr:y>0.055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6250" y="85725"/>
          <a:ext cx="868680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BFC2DF-5C78-4940-BF76-B075DA82E5CB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0.05225</cdr:y>
    </cdr:from>
    <cdr:to>
      <cdr:x>1</cdr:x>
      <cdr:y>0.75288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3175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91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954A759E-D523-481D-8138-42C7AC9C45E9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0.20219</cdr:y>
    </cdr:from>
    <cdr:to>
      <cdr:x>1</cdr:x>
      <cdr:y>0.84379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228724"/>
          <a:ext cx="1962154" cy="3898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0.17868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920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63A3BA57-7852-4A7A-B49D-82EFB49FB148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0.22257</cdr:y>
    </cdr:from>
    <cdr:to>
      <cdr:x>1</cdr:x>
      <cdr:y>0.85476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352550"/>
          <a:ext cx="1962154" cy="3841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0.03889</cdr:x>
      <cdr:y>0.0191</cdr:y>
    </cdr:from>
    <cdr:to>
      <cdr:x>0.98465</cdr:x>
      <cdr:y>0.05999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950" y="116070"/>
          <a:ext cx="880110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7BE569E8-5392-43F9-A5B1-E69897BCBE2D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Развивать у обучающихся умение работать целеустремленно и результативно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0.7639</cdr:x>
      <cdr:y>0.06008</cdr:y>
    </cdr:from>
    <cdr:to>
      <cdr:x>0.97475</cdr:x>
      <cdr:y>0.7607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08825" y="36512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0.04197</cdr:x>
      <cdr:y>0.02362</cdr:y>
    </cdr:from>
    <cdr:to>
      <cdr:x>0.98362</cdr:x>
      <cdr:y>0.06451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525" y="143551"/>
          <a:ext cx="876296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AC15D6C1-AA19-4BFE-95D1-F9A9BAF4867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0.78813</cdr:x>
      <cdr:y>0.06479</cdr:y>
    </cdr:from>
    <cdr:to>
      <cdr:x>0.99898</cdr:x>
      <cdr:y>0.76542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34246" y="3937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0.04197</cdr:x>
      <cdr:y>0.0188</cdr:y>
    </cdr:from>
    <cdr:to>
      <cdr:x>0.98567</cdr:x>
      <cdr:y>0.07836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0525" y="114273"/>
          <a:ext cx="8782050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1C67E62E-F9DB-48B1-9730-EBB610EBC0C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Arial"/>
            </a:rPr>
            <a:pPr marL="0" indent="0"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0.78335</cdr:x>
      <cdr:y>0.06008</cdr:y>
    </cdr:from>
    <cdr:to>
      <cdr:x>0.9942</cdr:x>
      <cdr:y>0.7607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365125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0.01735</cdr:y>
    </cdr:from>
    <cdr:to>
      <cdr:x>0.97953</cdr:x>
      <cdr:y>0.05824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" y="105435"/>
          <a:ext cx="8667749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F72A497C-9928-41EE-B9EC-B0DDBC0ACE03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0.7813</cdr:x>
      <cdr:y>0.05852</cdr:y>
    </cdr:from>
    <cdr:to>
      <cdr:x>0.99215</cdr:x>
      <cdr:y>0.75915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70750" y="3556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0.12696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685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7EFBF156-3101-4068-A60D-519C50B4EC1B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l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0.78915</cdr:x>
      <cdr:y>0.13532</cdr:y>
    </cdr:from>
    <cdr:to>
      <cdr:x>1</cdr:x>
      <cdr:y>0.83595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822325"/>
          <a:ext cx="1962154" cy="4257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0.0522</cdr:x>
      <cdr:y>0.01149</cdr:y>
    </cdr:from>
    <cdr:to>
      <cdr:x>0.98465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5775" y="69824"/>
          <a:ext cx="86772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00FC595A-0524-48BA-95F9-83C31F241930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0.78233</cdr:x>
      <cdr:y>0.05068</cdr:y>
    </cdr:from>
    <cdr:to>
      <cdr:x>0.99318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0275" y="30797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0.03992</cdr:x>
      <cdr:y>0.01254</cdr:y>
    </cdr:from>
    <cdr:to>
      <cdr:x>0.98874</cdr:x>
      <cdr:y>0.05343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5" y="76200"/>
          <a:ext cx="882967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A6B95B0-9AD9-4CB8-A708-4DD6C610ACA2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0.05695</cdr:y>
    </cdr:from>
    <cdr:to>
      <cdr:x>1</cdr:x>
      <cdr:y>0.75758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3460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0.16301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904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39204690-4121-4FDB-AF1A-34CD15F52A3E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0.19749</cdr:y>
    </cdr:from>
    <cdr:to>
      <cdr:x>1</cdr:x>
      <cdr:y>0.84222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200149"/>
          <a:ext cx="1962154" cy="3917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0.18182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939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1FAEE88C-A0F2-42D1-8A0C-B13093E1DD04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0.2163</cdr:y>
    </cdr:from>
    <cdr:to>
      <cdr:x>1</cdr:x>
      <cdr:y>0.85789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314449"/>
          <a:ext cx="1962154" cy="3898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0.03992</cdr:x>
      <cdr:y>0.02223</cdr:y>
    </cdr:from>
    <cdr:to>
      <cdr:x>0.9826</cdr:x>
      <cdr:y>0.06312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4" y="135091"/>
          <a:ext cx="877252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A93ABC52-EB4B-4DEE-99F1-221A0DDB302E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8. Обеспечивать хорошее отношение к ученикам со стороны педагогов и администрации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0.06949</cdr:y>
    </cdr:from>
    <cdr:to>
      <cdr:x>1</cdr:x>
      <cdr:y>0.77011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42227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0.04708</cdr:x>
      <cdr:y>0.02519</cdr:y>
    </cdr:from>
    <cdr:to>
      <cdr:x>0.99079</cdr:x>
      <cdr:y>0.06608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8150" y="153076"/>
          <a:ext cx="878205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A1AFB4F8-BB6E-4A7E-86CE-3CB683E81523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0.77209</cdr:x>
      <cdr:y>0.06165</cdr:y>
    </cdr:from>
    <cdr:to>
      <cdr:x>0.98294</cdr:x>
      <cdr:y>0.76228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85025" y="3746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0.01097</cdr:y>
    </cdr:from>
    <cdr:to>
      <cdr:x>0.98158</cdr:x>
      <cdr:y>0.07053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47707" y="66664"/>
          <a:ext cx="8686767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54AB0BAD-CDFF-4614-9782-F39310F8B7ED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Arial"/>
            </a:rPr>
            <a:pPr marL="0" indent="0"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0.7813</cdr:x>
      <cdr:y>0.04598</cdr:y>
    </cdr:from>
    <cdr:to>
      <cdr:x>0.99215</cdr:x>
      <cdr:y>0.7466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70750" y="27940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0.01735</cdr:y>
    </cdr:from>
    <cdr:to>
      <cdr:x>0.98567</cdr:x>
      <cdr:y>0.05824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105435"/>
          <a:ext cx="8762999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DB186071-5045-427F-81C9-68937C012350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0.06165</cdr:y>
    </cdr:from>
    <cdr:to>
      <cdr:x>0.99011</cdr:x>
      <cdr:y>0.76228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7465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0.04504</cdr:x>
      <cdr:y>0.01149</cdr:y>
    </cdr:from>
    <cdr:to>
      <cdr:x>0.9826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9100" y="69824"/>
          <a:ext cx="8724899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E9420AF9-FA1E-41A1-8F81-DBF70189780B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0.7813</cdr:x>
      <cdr:y>0.04598</cdr:y>
    </cdr:from>
    <cdr:to>
      <cdr:x>0.99215</cdr:x>
      <cdr:y>0.74661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70750" y="279400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0.01097</cdr:y>
    </cdr:from>
    <cdr:to>
      <cdr:x>0.98669</cdr:x>
      <cdr:y>0.05186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4" y="66664"/>
          <a:ext cx="87344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986E25E-CECC-422E-8954-98461DE009E2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0.04754</cdr:y>
    </cdr:from>
    <cdr:to>
      <cdr:x>1</cdr:x>
      <cdr:y>0.74817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2889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0.16301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825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4039E7C9-BD63-4384-8EE2-4481BC858D38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0.78642</cdr:x>
      <cdr:y>0.17241</cdr:y>
    </cdr:from>
    <cdr:to>
      <cdr:x>0.99727</cdr:x>
      <cdr:y>0.83908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18366" y="1047750"/>
          <a:ext cx="1962154" cy="4051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0.15674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866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44B42B40-04A1-43A8-9321-57BB9DA5740F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0.20376</cdr:y>
    </cdr:from>
    <cdr:to>
      <cdr:x>1</cdr:x>
      <cdr:y>0.81871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238250"/>
          <a:ext cx="1962154" cy="3737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0.15987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1"/>
          <a:ext cx="1991747" cy="806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8B24BE26-3B63-4B65-BABC-BBE83D4142A5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l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0.19122</cdr:y>
    </cdr:from>
    <cdr:to>
      <cdr:x>1</cdr:x>
      <cdr:y>0.83438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162050"/>
          <a:ext cx="1962154" cy="3908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0.03787</cdr:x>
      <cdr:y>0.01753</cdr:y>
    </cdr:from>
    <cdr:to>
      <cdr:x>0.98465</cdr:x>
      <cdr:y>0.05842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4" y="106518"/>
          <a:ext cx="88106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9E9B7DF-FFEB-4A90-8030-94736BA1EF60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9. Обеспечивать четкую организацию учебных занятий и школьного досуга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0.06322</cdr:y>
    </cdr:from>
    <cdr:to>
      <cdr:x>1</cdr:x>
      <cdr:y>0.76384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8417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0.02362</cdr:y>
    </cdr:from>
    <cdr:to>
      <cdr:x>0.9826</cdr:x>
      <cdr:y>0.06451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143551"/>
          <a:ext cx="873442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EC712A39-5D93-40FB-ACCE-E7A2E43065D7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0.06635</cdr:y>
    </cdr:from>
    <cdr:to>
      <cdr:x>0.9942</cdr:x>
      <cdr:y>0.76698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40322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0.0522</cdr:x>
      <cdr:y>0.01881</cdr:y>
    </cdr:from>
    <cdr:to>
      <cdr:x>0.98158</cdr:x>
      <cdr:y>0.07837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5807" y="114289"/>
          <a:ext cx="8648667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D14BB74A-ADF3-443F-9187-31A94FE5330A}" type="TxLink">
            <a:rPr lang="en-US" sz="1100" b="1" i="0" u="none" strike="noStrike">
              <a:solidFill>
                <a:srgbClr val="000000"/>
              </a:solidFill>
              <a:latin typeface="+mn-lt"/>
              <a:ea typeface="+mn-ea"/>
              <a:cs typeface="Arial"/>
            </a:rPr>
            <a:pPr marL="0" indent="0"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0.77823</cdr:x>
      <cdr:y>0.06008</cdr:y>
    </cdr:from>
    <cdr:to>
      <cdr:x>0.98908</cdr:x>
      <cdr:y>0.7607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65125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0.04708</cdr:x>
      <cdr:y>0.01735</cdr:y>
    </cdr:from>
    <cdr:to>
      <cdr:x>0.98362</cdr:x>
      <cdr:y>0.05824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8150" y="105435"/>
          <a:ext cx="871537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A12EE20-8935-4631-A094-E2E741AD7355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0.05852</cdr:y>
    </cdr:from>
    <cdr:to>
      <cdr:x>0.99011</cdr:x>
      <cdr:y>0.75915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556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0.01149</cdr:y>
    </cdr:from>
    <cdr:to>
      <cdr:x>0.98465</cdr:x>
      <cdr:y>0.05238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" y="69824"/>
          <a:ext cx="87058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E9C4F6F-E66A-41B9-8333-24868157DEDB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0.05068</cdr:y>
    </cdr:from>
    <cdr:to>
      <cdr:x>0.9942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30797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0.04299</cdr:x>
      <cdr:y>0.01097</cdr:y>
    </cdr:from>
    <cdr:to>
      <cdr:x>0.98158</cdr:x>
      <cdr:y>0.05186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0" y="66664"/>
          <a:ext cx="87344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D6BACFBB-5569-44E3-B8D3-39E2137705E8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0.78744</cdr:x>
      <cdr:y>0.05068</cdr:y>
    </cdr:from>
    <cdr:to>
      <cdr:x>0.99829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27900" y="3079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0.17712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989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39985A82-119C-4D05-937F-5EF894B3AF01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0.22571</cdr:y>
    </cdr:from>
    <cdr:to>
      <cdr:x>1</cdr:x>
      <cdr:y>0.8814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371600"/>
          <a:ext cx="1962154" cy="398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0.18652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2"/>
          <a:ext cx="1991747" cy="96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128DD6CE-6B75-4A83-824D-D019E5D27C8A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0.23197</cdr:y>
    </cdr:from>
    <cdr:to>
      <cdr:x>1</cdr:x>
      <cdr:y>0.88924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409700"/>
          <a:ext cx="1962154" cy="3994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0.04094</cdr:x>
      <cdr:y>0.01283</cdr:y>
    </cdr:from>
    <cdr:to>
      <cdr:x>0.98362</cdr:x>
      <cdr:y>0.05372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77943"/>
          <a:ext cx="87725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8D8C424D-3260-4CB7-B69E-2C6375311FFD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ctr"/>
            <a:t>1. Давать хорошие знания, умения, навыки по преподаваемым  предметам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0.7871</cdr:x>
      <cdr:y>0.07576</cdr:y>
    </cdr:from>
    <cdr:to>
      <cdr:x>0.99795</cdr:x>
      <cdr:y>0.77638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24725" y="460375"/>
          <a:ext cx="1962150" cy="4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0.04299</cdr:x>
      <cdr:y>0.01283</cdr:y>
    </cdr:from>
    <cdr:to>
      <cdr:x>0.98465</cdr:x>
      <cdr:y>0.05372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77943"/>
          <a:ext cx="876300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B9454B20-49BB-47CB-9DFB-BD9399395C8D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Поддерживать и обеспечивать вежливые и доброжелательные отношения между учениками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0.78915</cdr:x>
      <cdr:y>0.06322</cdr:y>
    </cdr:from>
    <cdr:to>
      <cdr:x>1</cdr:x>
      <cdr:y>0.76384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3771" y="384175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0.03787</cdr:x>
      <cdr:y>0.01892</cdr:y>
    </cdr:from>
    <cdr:to>
      <cdr:x>0.98158</cdr:x>
      <cdr:y>0.05981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" y="114976"/>
          <a:ext cx="878205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319B113B-9505-4AEB-A5DA-FE0D50D9DE1D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0.77926</cdr:x>
      <cdr:y>0.06479</cdr:y>
    </cdr:from>
    <cdr:to>
      <cdr:x>0.99011</cdr:x>
      <cdr:y>0.76542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51700" y="393700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0.04095</cdr:x>
      <cdr:y>0.01881</cdr:y>
    </cdr:from>
    <cdr:to>
      <cdr:x>0.9826</cdr:x>
      <cdr:y>0.07837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81032" y="114289"/>
          <a:ext cx="8762967" cy="36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 algn="ctr"/>
          <a:fld id="{01F66002-5859-44DB-9DB3-69E8AE3F4698}" type="TxLink">
            <a:rPr lang="en-US" sz="1100" b="1" i="0" u="none" strike="noStrike">
              <a:solidFill>
                <a:srgbClr val="000000"/>
              </a:solidFill>
              <a:latin typeface="+mn-lt"/>
              <a:ea typeface="+mn-ea"/>
              <a:cs typeface="Arial"/>
            </a:rPr>
            <a:pPr marL="0" indent="0"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0.77516</cdr:x>
      <cdr:y>0.06165</cdr:y>
    </cdr:from>
    <cdr:to>
      <cdr:x>0.98601</cdr:x>
      <cdr:y>0.76227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13600" y="374650"/>
          <a:ext cx="1962154" cy="4257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0.01578</cdr:y>
    </cdr:from>
    <cdr:to>
      <cdr:x>0.98772</cdr:x>
      <cdr:y>0.05667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95894"/>
          <a:ext cx="87820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52B02499-FB9E-4B30-A43A-9D4421791BA5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0.78437</cdr:x>
      <cdr:y>0.05695</cdr:y>
    </cdr:from>
    <cdr:to>
      <cdr:x>0.99522</cdr:x>
      <cdr:y>0.75758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99325" y="3460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9-х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0.05527</cdr:x>
      <cdr:y>0.01306</cdr:y>
    </cdr:from>
    <cdr:to>
      <cdr:x>0.98158</cdr:x>
      <cdr:y>0.05395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4350" y="79365"/>
          <a:ext cx="8620125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486C34F-53A9-44FD-9950-0243F65E5989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0.78335</cdr:x>
      <cdr:y>0.05068</cdr:y>
    </cdr:from>
    <cdr:to>
      <cdr:x>0.9942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89800" y="307975"/>
          <a:ext cx="1962155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10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0.04811</cdr:x>
      <cdr:y>0.01097</cdr:y>
    </cdr:from>
    <cdr:to>
      <cdr:x>0.9826</cdr:x>
      <cdr:y>0.05186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7675" y="66664"/>
          <a:ext cx="8696325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79FAB4F-4C21-4308-9862-C9FE8C14D326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0.05068</cdr:y>
    </cdr:from>
    <cdr:to>
      <cdr:x>1</cdr:x>
      <cdr:y>0.75131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3771" y="3079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11</a:t>
          </a:r>
          <a:r>
            <a:rPr lang="ru-RU" sz="1000" b="1">
              <a:solidFill>
                <a:sysClr val="windowText" lastClr="000000"/>
              </a:solidFill>
            </a:rPr>
            <a:t>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0.78403</cdr:x>
      <cdr:y>0.01422</cdr:y>
    </cdr:from>
    <cdr:to>
      <cdr:x>0.99806</cdr:x>
      <cdr:y>0.18339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6124" y="86414"/>
          <a:ext cx="1991748" cy="102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fld id="{E0276B30-67B0-48AD-A270-E4664C78C400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0.79427</cdr:x>
      <cdr:y>0.69906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48151"/>
          <a:ext cx="1904923" cy="1041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0.22257</cdr:y>
    </cdr:from>
    <cdr:to>
      <cdr:x>1</cdr:x>
      <cdr:y>0.8767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352550"/>
          <a:ext cx="1962154" cy="3975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муниципальном районе.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0.79427</cdr:x>
      <cdr:y>0.69279</cdr:y>
    </cdr:from>
    <cdr:to>
      <cdr:x>0.99897</cdr:x>
      <cdr:y>0.87051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91417" y="4210051"/>
          <a:ext cx="1904923" cy="1079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60E45292-E21E-40CB-96AB-0C7893576E6A}" type="TxLink">
            <a:rPr lang="ru-RU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Ростовский МР МОУ Кладовицкая ООШ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0.78597</cdr:x>
      <cdr:y>0.02717</cdr:y>
    </cdr:from>
    <cdr:to>
      <cdr:x>1</cdr:x>
      <cdr:y>0.18966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14178" y="165112"/>
          <a:ext cx="1991747" cy="987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A12FE5B8-F061-47BF-BB30-F75A652DCDA1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l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0.78915</cdr:x>
      <cdr:y>0.23354</cdr:y>
    </cdr:from>
    <cdr:to>
      <cdr:x>1</cdr:x>
      <cdr:y>0.89081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1" y="1419224"/>
          <a:ext cx="1962154" cy="3994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solidFill>
                <a:sysClr val="windowText" lastClr="000000"/>
              </a:solidFill>
            </a:rPr>
            <a:t>На диаграмме видно, насколько  удовлетворённость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обучающихся </a:t>
          </a:r>
          <a:endParaRPr lang="ru-RU" sz="1000">
            <a:effectLst/>
          </a:endParaRP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образованием в </a:t>
          </a:r>
          <a:r>
            <a:rPr lang="ru-RU" sz="1000" b="1">
              <a:solidFill>
                <a:sysClr val="windowText" lastClr="000000"/>
              </a:solidFill>
            </a:rPr>
            <a:t>данной</a:t>
          </a:r>
          <a:r>
            <a:rPr lang="ru-RU" sz="1000" b="0">
              <a:solidFill>
                <a:sysClr val="windowText" lastClr="000000"/>
              </a:solidFill>
            </a:rPr>
            <a:t> организации </a:t>
          </a:r>
          <a:r>
            <a:rPr lang="ru-RU" sz="1000" b="0" baseline="0">
              <a:solidFill>
                <a:sysClr val="windowText" lastClr="000000"/>
              </a:solidFill>
            </a:rPr>
            <a:t> ПРЕВЫШАЕТ </a:t>
          </a:r>
          <a:r>
            <a:rPr lang="ru-RU" sz="1000" b="0">
              <a:solidFill>
                <a:sysClr val="windowText" lastClr="000000"/>
              </a:solidFill>
            </a:rPr>
            <a:t>удовлетворённость 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в </a:t>
          </a:r>
          <a:r>
            <a:rPr lang="ru-RU" sz="1000" b="1">
              <a:solidFill>
                <a:sysClr val="windowText" lastClr="000000"/>
              </a:solidFill>
            </a:rPr>
            <a:t>регионе.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Разница представлена:</a:t>
          </a:r>
        </a:p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светло-жёлтыми столбцами -</a:t>
          </a:r>
          <a:r>
            <a:rPr lang="ru-RU" sz="1000" b="0" baseline="0">
              <a:solidFill>
                <a:sysClr val="windowText" lastClr="000000"/>
              </a:solidFill>
            </a:rPr>
            <a:t> для </a:t>
          </a:r>
          <a:r>
            <a:rPr lang="ru-RU" sz="1000" b="1" baseline="0">
              <a:solidFill>
                <a:sysClr val="windowText" lastClr="000000"/>
              </a:solidFill>
            </a:rPr>
            <a:t>8-х</a:t>
          </a:r>
          <a:r>
            <a:rPr lang="ru-RU" sz="1000" b="0" baseline="0">
              <a:solidFill>
                <a:sysClr val="windowText" lastClr="000000"/>
              </a:solidFill>
            </a:rPr>
            <a:t> классов;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0.04401</cdr:x>
      <cdr:y>0.02223</cdr:y>
    </cdr:from>
    <cdr:to>
      <cdr:x>0.97339</cdr:x>
      <cdr:y>0.06312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135091"/>
          <a:ext cx="8648700" cy="24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51EFFB0D-6B0B-41E7-BE9B-A1500EFE315B}" type="TxLink">
            <a:rPr lang="en-US" sz="1100" b="1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Предоставлять ученикам возможность пользоваться различными информационными ресурсами школы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0.92006</cdr:y>
    </cdr:from>
    <cdr:to>
      <cdr:x>0.5609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5591174"/>
          <a:ext cx="5219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l"/>
          <a:fld id="{AC8C0DC5-3C4D-41E1-83C7-A82BE6CD50B4}" type="TxLink">
            <a:rPr lang="ru-RU" sz="1100" b="1" i="0" u="none" strike="noStrike">
              <a:solidFill>
                <a:schemeClr val="tx1"/>
              </a:solidFill>
              <a:latin typeface="+mn-lt"/>
              <a:ea typeface="+mn-ea"/>
              <a:cs typeface="Arial"/>
            </a:rPr>
            <a:pPr marL="0" indent="0" algn="l"/>
            <a:t>Ростовский МР МОУ Кладовицкая ООШ</a:t>
          </a:fld>
          <a:endParaRPr lang="ru-RU" sz="1100" b="1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0.78744</cdr:x>
      <cdr:y>0.07106</cdr:y>
    </cdr:from>
    <cdr:to>
      <cdr:x>0.99829</cdr:x>
      <cdr:y>0.77168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27900" y="431800"/>
          <a:ext cx="1962154" cy="4257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всех</a:t>
          </a:r>
        </a:p>
        <a:p xmlns:a="http://schemas.openxmlformats.org/drawingml/2006/main">
          <a:pPr algn="l"/>
          <a:r>
            <a:rPr lang="ru-RU" sz="1000" b="0" baseline="0">
              <a:solidFill>
                <a:sysClr val="windowText" lastClr="000000"/>
              </a:solidFill>
            </a:rPr>
            <a:t>обучающихся </a:t>
          </a:r>
          <a:r>
            <a:rPr lang="ru-RU" sz="1000" b="1" baseline="0">
              <a:solidFill>
                <a:sysClr val="windowText" lastClr="000000"/>
              </a:solidFill>
            </a:rPr>
            <a:t>8-11-х классов </a:t>
          </a:r>
          <a:r>
            <a:rPr lang="ru-RU" sz="1000" b="0" baseline="0">
              <a:solidFill>
                <a:sysClr val="windowText" lastClr="000000"/>
              </a:solidFill>
            </a:rPr>
            <a:t>данной образовательной организации, </a:t>
          </a:r>
        </a:p>
        <a:p xmlns:a="http://schemas.openxmlformats.org/drawingml/2006/main">
          <a:r>
            <a:rPr lang="ru-RU" sz="1000" b="1" baseline="0">
              <a:solidFill>
                <a:sysClr val="windowText" lastClr="000000"/>
              </a:solidFill>
            </a:rPr>
            <a:t>гистограммой:</a:t>
          </a:r>
        </a:p>
        <a:p xmlns:a="http://schemas.openxmlformats.org/drawingml/2006/main">
          <a:r>
            <a:rPr lang="ru-RU" sz="1000" b="0">
              <a:effectLst/>
              <a:latin typeface="+mn-lt"/>
              <a:ea typeface="+mn-ea"/>
              <a:cs typeface="+mn-cs"/>
            </a:rPr>
            <a:t>светло-жёлтыми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8-х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9-х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тёмно-оранжевыми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10-х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классов;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="0">
              <a:effectLst/>
              <a:latin typeface="+mn-lt"/>
              <a:ea typeface="+mn-ea"/>
              <a:cs typeface="+mn-cs"/>
            </a:rPr>
            <a:t>тёмно-красными столбцами -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для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11-х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 классов.</a:t>
          </a:r>
          <a:endParaRPr lang="ru-RU" sz="1000" b="0" baseline="0">
            <a:solidFill>
              <a:sysClr val="windowText" lastClr="000000"/>
            </a:solidFill>
          </a:endParaRP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0.03665</cdr:x>
      <cdr:y>0</cdr:y>
    </cdr:from>
    <cdr:to>
      <cdr:x>0.98088</cdr:x>
      <cdr:y>0.04036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7038" y="0"/>
          <a:ext cx="8682405" cy="22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6E6D5C9F-0E0B-40EF-88CF-D863421423FE}" type="TxLink">
            <a:rPr lang="ru-RU" sz="800" b="1" i="0" u="none" strike="noStrike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pPr algn="r"/>
            <a:t>Ростовский МР МОУ Кладовицкая ООШ</a:t>
          </a:fld>
          <a:endParaRPr lang="ru-RU" sz="800" b="1">
            <a:solidFill>
              <a:sysClr val="windowText" lastClr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0.04913</cdr:x>
      <cdr:y>0.01735</cdr:y>
    </cdr:from>
    <cdr:to>
      <cdr:x>0.98055</cdr:x>
      <cdr:y>0.05824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105435"/>
          <a:ext cx="8667750" cy="24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8B539F33-9451-4347-8769-63310FE20D17}" type="TxLink">
            <a:rPr lang="en-US" sz="11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2. Формировать у учеников умение адекватно общаться в различных ситуациях</a:t>
          </a:fld>
          <a:endParaRPr lang="ru-RU" sz="1100" b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0.77823</cdr:x>
      <cdr:y>0.05695</cdr:y>
    </cdr:from>
    <cdr:to>
      <cdr:x>0.98908</cdr:x>
      <cdr:y>0.75758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42175" y="346075"/>
          <a:ext cx="1962154" cy="4257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b="0">
              <a:solidFill>
                <a:sysClr val="windowText" lastClr="000000"/>
              </a:solidFill>
            </a:rPr>
            <a:t>На диаграмме представлены усредненные профили удовлетворённости обучающихся </a:t>
          </a:r>
          <a:r>
            <a:rPr lang="ru-RU" sz="1000" b="1">
              <a:solidFill>
                <a:sysClr val="windowText" lastClr="000000"/>
              </a:solidFill>
            </a:rPr>
            <a:t>8-11-х классов </a:t>
          </a:r>
          <a:r>
            <a:rPr lang="ru-RU" sz="1000" b="0">
              <a:solidFill>
                <a:sysClr val="windowText" lastClr="000000"/>
              </a:solidFill>
            </a:rPr>
            <a:t>качеством одного из аспектов образования.</a:t>
          </a:r>
        </a:p>
        <a:p xmlns:a="http://schemas.openxmlformats.org/drawingml/2006/main">
          <a:pPr algn="l"/>
          <a:endParaRPr lang="ru-RU" sz="1000" b="0">
            <a:solidFill>
              <a:sysClr val="windowText" lastClr="000000"/>
            </a:solidFill>
          </a:endParaRPr>
        </a:p>
        <a:p xmlns:a="http://schemas.openxmlformats.org/drawingml/2006/main">
          <a:pPr algn="l"/>
          <a:r>
            <a:rPr lang="ru-RU" sz="1000" b="1">
              <a:solidFill>
                <a:sysClr val="windowText" lastClr="000000"/>
              </a:solidFill>
            </a:rPr>
            <a:t>Графиком</a:t>
          </a:r>
          <a:r>
            <a:rPr lang="ru-RU" sz="1000" b="0" baseline="0">
              <a:solidFill>
                <a:sysClr val="windowText" lastClr="000000"/>
              </a:solidFill>
            </a:rPr>
            <a:t> (бордовая линия) представлены средние значения показателей удовлетворённости обучающихся данной образовательной организации,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гистограммой</a:t>
          </a:r>
          <a:r>
            <a:rPr lang="ru-RU" sz="1000" b="0" baseline="0">
              <a:solidFill>
                <a:sysClr val="windowText" lastClr="000000"/>
              </a:solidFill>
            </a:rPr>
            <a:t> (оранжевые столбцы) - всего муниципального  района, </a:t>
          </a:r>
        </a:p>
        <a:p xmlns:a="http://schemas.openxmlformats.org/drawingml/2006/main">
          <a:pPr algn="l"/>
          <a:r>
            <a:rPr lang="ru-RU" sz="1000" b="1" baseline="0">
              <a:solidFill>
                <a:sysClr val="windowText" lastClr="000000"/>
              </a:solidFill>
            </a:rPr>
            <a:t>областью</a:t>
          </a:r>
          <a:r>
            <a:rPr lang="ru-RU" sz="1000" b="0" baseline="0">
              <a:solidFill>
                <a:sysClr val="windowText" lastClr="000000"/>
              </a:solidFill>
            </a:rPr>
            <a:t> (жёлтая заливка) - всего региона.</a:t>
          </a:r>
        </a:p>
        <a:p xmlns:a="http://schemas.openxmlformats.org/drawingml/2006/main">
          <a:pPr algn="l"/>
          <a:endParaRPr lang="ru-RU" sz="1000" b="0" baseline="0">
            <a:solidFill>
              <a:sysClr val="windowText" lastClr="00000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0.78202</cdr:x>
      <cdr:y>0.02742</cdr:y>
    </cdr:from>
    <cdr:to>
      <cdr:x>0.97295</cdr:x>
      <cdr:y>0.70757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2365" y="153865"/>
          <a:ext cx="1758462" cy="381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/>
            <a:t>На диаграмме представлены усреднённые значения удовлетворённости по различным аспектам качества образования.</a:t>
          </a:r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="1"/>
            <a:t>Графиком</a:t>
          </a:r>
          <a:r>
            <a:rPr lang="ru-RU" sz="1000"/>
            <a:t> (бордовая линия)</a:t>
          </a:r>
          <a:r>
            <a:rPr lang="ru-RU" sz="1000" baseline="0"/>
            <a:t> представлен профиль удовлетворённости для </a:t>
          </a:r>
          <a:r>
            <a:rPr lang="ru-RU" sz="1000" b="0" baseline="0"/>
            <a:t>данной</a:t>
          </a:r>
          <a:r>
            <a:rPr lang="ru-RU" sz="1000" baseline="0"/>
            <a:t> организации,</a:t>
          </a:r>
        </a:p>
        <a:p xmlns:a="http://schemas.openxmlformats.org/drawingml/2006/main">
          <a:r>
            <a:rPr lang="ru-RU" sz="1000" b="1" baseline="0"/>
            <a:t>гистограммой</a:t>
          </a:r>
          <a:r>
            <a:rPr lang="ru-RU" sz="1000" baseline="0"/>
            <a:t> (оранжевые столбцы) - профиль для </a:t>
          </a:r>
          <a:r>
            <a:rPr lang="ru-RU" sz="1000" b="0" baseline="0"/>
            <a:t>муниципального района</a:t>
          </a:r>
          <a:r>
            <a:rPr lang="ru-RU" sz="1000" baseline="0"/>
            <a:t>, </a:t>
          </a:r>
          <a:r>
            <a:rPr lang="ru-RU" sz="1000" b="1" baseline="0"/>
            <a:t>областью</a:t>
          </a:r>
          <a:r>
            <a:rPr lang="ru-RU" sz="1000" baseline="0"/>
            <a:t> (жёлтая заливка) - усреднённые профиль уловлетворённости по региону.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0.77163</cdr:x>
      <cdr:y>0.01819</cdr:y>
    </cdr:from>
    <cdr:to>
      <cdr:x>0.96256</cdr:x>
      <cdr:y>0.69835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6627" y="102089"/>
          <a:ext cx="1758462" cy="381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диаграмме представлены усреднённые значения запроса по различным аспектам качества образования.</a:t>
          </a:r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="1"/>
            <a:t>Графиком</a:t>
          </a:r>
          <a:r>
            <a:rPr lang="ru-RU" sz="1000"/>
            <a:t> (бордовая линия)</a:t>
          </a:r>
          <a:r>
            <a:rPr lang="ru-RU" sz="1000" baseline="0"/>
            <a:t> представлен профиль запроса для </a:t>
          </a:r>
          <a:r>
            <a:rPr lang="ru-RU" sz="1000" b="0" baseline="0"/>
            <a:t>данной</a:t>
          </a:r>
          <a:r>
            <a:rPr lang="ru-RU" sz="1000" baseline="0"/>
            <a:t> организации,</a:t>
          </a:r>
        </a:p>
        <a:p xmlns:a="http://schemas.openxmlformats.org/drawingml/2006/main">
          <a:r>
            <a:rPr lang="ru-RU" sz="1000" b="1" baseline="0"/>
            <a:t>гистограммой</a:t>
          </a:r>
          <a:r>
            <a:rPr lang="ru-RU" sz="1000" baseline="0"/>
            <a:t> (оранжевые столбцы) - профиль для </a:t>
          </a:r>
          <a:r>
            <a:rPr lang="ru-RU" sz="1000" b="0" baseline="0"/>
            <a:t>муниципального района</a:t>
          </a:r>
          <a:r>
            <a:rPr lang="ru-RU" sz="1000" baseline="0"/>
            <a:t>, </a:t>
          </a:r>
          <a:r>
            <a:rPr lang="ru-RU" sz="1000" b="1" baseline="0"/>
            <a:t>областью</a:t>
          </a:r>
          <a:r>
            <a:rPr lang="ru-RU" sz="1000" baseline="0"/>
            <a:t> (жёлтая заливка) - усреднённые профиль запроса по региону.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0.20372</cdr:x>
      <cdr:y>0.95085</cdr:y>
    </cdr:from>
    <cdr:to>
      <cdr:x>0.2668</cdr:x>
      <cdr:y>0.99492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6425" y="5343525"/>
          <a:ext cx="5810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DDFA22B8-6023-4898-905C-EC89C15B11DB}" type="TxLink">
            <a:rPr lang="en-US" sz="800" b="1" i="0" u="none" strike="noStrike">
              <a:solidFill>
                <a:srgbClr val="000000"/>
              </a:solidFill>
              <a:latin typeface="Arial"/>
              <a:cs typeface="Arial"/>
            </a:rPr>
            <a:pPr/>
            <a:t>-2,11</a:t>
          </a:fld>
          <a:endParaRPr lang="ru-RU" sz="1100"/>
        </a:p>
      </cdr:txBody>
    </cdr:sp>
  </cdr:relSizeAnchor>
  <cdr:relSizeAnchor xmlns:cdr="http://schemas.openxmlformats.org/drawingml/2006/chartDrawing">
    <cdr:from>
      <cdr:x>0.01861</cdr:x>
      <cdr:y>0.94746</cdr:y>
    </cdr:from>
    <cdr:to>
      <cdr:x>0.2182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1450" y="5324475"/>
          <a:ext cx="1838326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/>
            <a:t>Неудовлетовренный</a:t>
          </a:r>
          <a:r>
            <a:rPr lang="ru-RU" sz="1000" b="1" baseline="0"/>
            <a:t> запрос</a:t>
          </a:r>
          <a:endParaRPr lang="ru-RU" sz="1000" b="1"/>
        </a:p>
      </cdr:txBody>
    </cdr:sp>
  </cdr:relSizeAnchor>
  <cdr:relSizeAnchor xmlns:cdr="http://schemas.openxmlformats.org/drawingml/2006/chartDrawing">
    <cdr:from>
      <cdr:x>0.28956</cdr:x>
      <cdr:y>0.94294</cdr:y>
    </cdr:from>
    <cdr:to>
      <cdr:x>0.48811</cdr:x>
      <cdr:y>0.99548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67000" y="5299075"/>
          <a:ext cx="1828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000" b="1"/>
            <a:t>Удовлетоворенный</a:t>
          </a:r>
          <a:r>
            <a:rPr lang="ru-RU" sz="1000" b="1" baseline="0"/>
            <a:t> запрос</a:t>
          </a:r>
          <a:endParaRPr lang="ru-RU" sz="1000" b="1"/>
        </a:p>
      </cdr:txBody>
    </cdr:sp>
  </cdr:relSizeAnchor>
  <cdr:relSizeAnchor xmlns:cdr="http://schemas.openxmlformats.org/drawingml/2006/chartDrawing">
    <cdr:from>
      <cdr:x>0.47707</cdr:x>
      <cdr:y>0.94802</cdr:y>
    </cdr:from>
    <cdr:to>
      <cdr:x>0.54498</cdr:x>
      <cdr:y>0.99209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94169" y="5327663"/>
          <a:ext cx="625497" cy="247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5CB2AD2-8836-46C2-A130-B7FF22A6879C}" type="TxLink">
            <a:rPr lang="en-US" sz="800" b="1" i="0" u="none" strike="noStrike">
              <a:solidFill>
                <a:srgbClr val="000000"/>
              </a:solidFill>
              <a:latin typeface="Arial"/>
              <a:cs typeface="Arial"/>
            </a:rPr>
            <a:pPr/>
            <a:t>19,54</a:t>
          </a:fld>
          <a:endParaRPr lang="ru-RU" sz="1100"/>
        </a:p>
      </cdr:txBody>
    </cdr:sp>
  </cdr:relSizeAnchor>
  <cdr:relSizeAnchor xmlns:cdr="http://schemas.openxmlformats.org/drawingml/2006/chartDrawing">
    <cdr:from>
      <cdr:x>0.58049</cdr:x>
      <cdr:y>0.94237</cdr:y>
    </cdr:from>
    <cdr:to>
      <cdr:x>0.65253</cdr:x>
      <cdr:y>0.99492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46699" y="5295900"/>
          <a:ext cx="6635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000" b="1"/>
            <a:t>Дельта</a:t>
          </a:r>
        </a:p>
      </cdr:txBody>
    </cdr:sp>
  </cdr:relSizeAnchor>
  <cdr:relSizeAnchor xmlns:cdr="http://schemas.openxmlformats.org/drawingml/2006/chartDrawing">
    <cdr:from>
      <cdr:x>0.6384</cdr:x>
      <cdr:y>0.94802</cdr:y>
    </cdr:from>
    <cdr:to>
      <cdr:x>0.70217</cdr:x>
      <cdr:y>0.99209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880100" y="5327650"/>
          <a:ext cx="5873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67BF8628-D335-41CD-B548-A5924D24FC73}" type="TxLink">
            <a:rPr lang="en-US" sz="800" b="1" i="0" u="none" strike="noStrike">
              <a:solidFill>
                <a:srgbClr val="000000"/>
              </a:solidFill>
              <a:latin typeface="Arial"/>
              <a:cs typeface="Arial"/>
            </a:rPr>
            <a:pPr/>
            <a:t>17,43</a:t>
          </a:fld>
          <a:endParaRPr lang="ru-RU" sz="1100"/>
        </a:p>
      </cdr:txBody>
    </cdr:sp>
  </cdr:relSizeAnchor>
  <cdr:relSizeAnchor xmlns:cdr="http://schemas.openxmlformats.org/drawingml/2006/chartDrawing">
    <cdr:from>
      <cdr:x>0.7849</cdr:x>
      <cdr:y>0.00056</cdr:y>
    </cdr:from>
    <cdr:to>
      <cdr:x>1</cdr:x>
      <cdr:y>0.89153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229476" y="3175"/>
          <a:ext cx="1981199" cy="5006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гистограмме представлены  значения </a:t>
          </a:r>
          <a:r>
            <a:rPr lang="ru-RU" sz="1000" b="1"/>
            <a:t>неудовлетворённого запроса</a:t>
          </a:r>
          <a:r>
            <a:rPr lang="ru-RU" sz="1000"/>
            <a:t> по различным аспектам качества образования.</a:t>
          </a:r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/>
            <a:t>Самыми </a:t>
          </a:r>
          <a:r>
            <a:rPr lang="ru-RU" sz="1000" b="1" baseline="0"/>
            <a:t>левыми</a:t>
          </a:r>
          <a:r>
            <a:rPr lang="ru-RU" sz="1000" baseline="0"/>
            <a:t> столбцами представлен профиль неудовлетворённого запроса для </a:t>
          </a:r>
          <a:r>
            <a:rPr lang="ru-RU" sz="1000" b="0" baseline="0"/>
            <a:t>данной</a:t>
          </a:r>
          <a:r>
            <a:rPr lang="ru-RU" sz="1000" baseline="0"/>
            <a:t> организации.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aseline="0"/>
            <a:t>Если столбец находится НАД горизонтальной линией - запрос 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ПОД линией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  <a:endParaRPr lang="ru-RU" sz="1000">
            <a:effectLst/>
          </a:endParaRPr>
        </a:p>
        <a:p xmlns:a="http://schemas.openxmlformats.org/drawingml/2006/main">
          <a:endParaRPr lang="ru-RU" sz="1000" baseline="0"/>
        </a:p>
        <a:p xmlns:a="http://schemas.openxmlformats.org/drawingml/2006/main">
          <a:r>
            <a:rPr lang="ru-RU" sz="1000" b="1" baseline="0"/>
            <a:t>Красный</a:t>
          </a:r>
          <a:r>
            <a:rPr lang="ru-RU" sz="1000" baseline="0"/>
            <a:t> цвет столбца означает неудовлетворённый запрос, </a:t>
          </a:r>
          <a:r>
            <a:rPr lang="ru-RU" sz="1000" b="1" baseline="0"/>
            <a:t>зелёный</a:t>
          </a:r>
          <a:r>
            <a:rPr lang="ru-RU" sz="1000" baseline="0"/>
            <a:t> - удовлетворённый</a:t>
          </a:r>
        </a:p>
        <a:p xmlns:a="http://schemas.openxmlformats.org/drawingml/2006/main">
          <a:endParaRPr lang="ru-RU" sz="1000" b="1" baseline="0"/>
        </a:p>
        <a:p xmlns:a="http://schemas.openxmlformats.org/drawingml/2006/main">
          <a:r>
            <a:rPr lang="ru-RU" sz="1000" b="1" baseline="0"/>
            <a:t>Оранжевыми</a:t>
          </a:r>
          <a:r>
            <a:rPr lang="ru-RU" sz="1000" baseline="0"/>
            <a:t> столбцами представлен усреднённый профиль неудовлетворённого запроса для </a:t>
          </a:r>
          <a:r>
            <a:rPr lang="ru-RU" sz="1000" b="0" baseline="0"/>
            <a:t>муниципального района.</a:t>
          </a:r>
          <a:r>
            <a:rPr lang="ru-RU" sz="1000" baseline="0"/>
            <a:t> </a:t>
          </a:r>
          <a:r>
            <a:rPr lang="ru-RU" sz="1000" b="1" baseline="0"/>
            <a:t>Жёлтыми</a:t>
          </a:r>
          <a:r>
            <a:rPr lang="ru-RU" sz="1000" baseline="0"/>
            <a:t> столбцами - усреднённый профиль по региону.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0.38835</cdr:x>
      <cdr:y>0.92458</cdr:y>
    </cdr:from>
    <cdr:to>
      <cdr:x>0.99735</cdr:x>
      <cdr:y>0.95866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612931" y="5617998"/>
          <a:ext cx="5665732" cy="207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45A29308-4959-431D-9C7B-14A56DAD5EA0}" type="TxLink">
            <a:rPr lang="ru-RU" sz="1000" b="1" i="0" u="none" strike="noStrike">
              <a:solidFill>
                <a:sysClr val="windowText" lastClr="000000"/>
              </a:solidFill>
              <a:latin typeface="+mn-lt"/>
              <a:cs typeface="Arial"/>
            </a:rPr>
            <a:pPr algn="ctr"/>
            <a:t>Ростовский МР МОУ Кладовицкая ООШ</a:t>
          </a:fld>
          <a:endParaRPr lang="ru-RU" sz="1000" b="0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0.19509</cdr:x>
      <cdr:y>0</cdr:y>
    </cdr:from>
    <cdr:to>
      <cdr:x>0.83671</cdr:x>
      <cdr:y>0.0447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4980" y="0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1-го кластера</a:t>
          </a:r>
        </a:p>
      </cdr:txBody>
    </cdr:sp>
  </cdr:relSizeAnchor>
  <cdr:relSizeAnchor xmlns:cdr="http://schemas.openxmlformats.org/drawingml/2006/chartDrawing">
    <cdr:from>
      <cdr:x>0.78915</cdr:x>
      <cdr:y>0.06455</cdr:y>
    </cdr:from>
    <cdr:to>
      <cdr:x>1</cdr:x>
      <cdr:y>0.89971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3775" y="392267"/>
          <a:ext cx="1962150" cy="5075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1-го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1-му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0.19509</cdr:x>
      <cdr:y>0.01656</cdr:y>
    </cdr:from>
    <cdr:to>
      <cdr:x>0.83671</cdr:x>
      <cdr:y>0.06126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74" y="95250"/>
          <a:ext cx="42291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</a:t>
          </a:r>
        </a:p>
      </cdr:txBody>
    </cdr:sp>
  </cdr:relSizeAnchor>
  <cdr:relSizeAnchor xmlns:cdr="http://schemas.openxmlformats.org/drawingml/2006/chartDrawing">
    <cdr:from>
      <cdr:x>0.81883</cdr:x>
      <cdr:y>0.03135</cdr:y>
    </cdr:from>
    <cdr:to>
      <cdr:x>1</cdr:x>
      <cdr:y>0.84492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0" y="190500"/>
          <a:ext cx="1685925" cy="4944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образования.</a:t>
          </a:r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0.1845</cdr:x>
      <cdr:y>0.00034</cdr:y>
    </cdr:from>
    <cdr:to>
      <cdr:x>0.82612</cdr:x>
      <cdr:y>0.04504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6445" y="2089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2-го кластера</a:t>
          </a:r>
        </a:p>
      </cdr:txBody>
    </cdr:sp>
  </cdr:relSizeAnchor>
  <cdr:relSizeAnchor xmlns:cdr="http://schemas.openxmlformats.org/drawingml/2006/chartDrawing">
    <cdr:from>
      <cdr:x>0.74719</cdr:x>
      <cdr:y>0.06798</cdr:y>
    </cdr:from>
    <cdr:to>
      <cdr:x>0.99386</cdr:x>
      <cdr:y>0.90315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953249" y="413111"/>
          <a:ext cx="2295537" cy="5075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2-го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2-му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0.19407</cdr:x>
      <cdr:y>0</cdr:y>
    </cdr:from>
    <cdr:to>
      <cdr:x>0.83569</cdr:x>
      <cdr:y>0.0447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455" y="0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4-го кластера</a:t>
          </a:r>
        </a:p>
      </cdr:txBody>
    </cdr:sp>
  </cdr:relSizeAnchor>
  <cdr:relSizeAnchor xmlns:cdr="http://schemas.openxmlformats.org/drawingml/2006/chartDrawing">
    <cdr:from>
      <cdr:x>0.74923</cdr:x>
      <cdr:y>0.0695</cdr:y>
    </cdr:from>
    <cdr:to>
      <cdr:x>0.99974</cdr:x>
      <cdr:y>0.90466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972299" y="422348"/>
          <a:ext cx="2331205" cy="5075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4-го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4-му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0.19509</cdr:x>
      <cdr:y>0.00305</cdr:y>
    </cdr:from>
    <cdr:to>
      <cdr:x>0.83671</cdr:x>
      <cdr:y>0.04775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4980" y="18511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5-го кластера</a:t>
          </a:r>
        </a:p>
      </cdr:txBody>
    </cdr:sp>
  </cdr:relSizeAnchor>
  <cdr:relSizeAnchor xmlns:cdr="http://schemas.openxmlformats.org/drawingml/2006/chartDrawing">
    <cdr:from>
      <cdr:x>0.75537</cdr:x>
      <cdr:y>0.08047</cdr:y>
    </cdr:from>
    <cdr:to>
      <cdr:x>0.99803</cdr:x>
      <cdr:y>0.91563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29450" y="489012"/>
          <a:ext cx="2258142" cy="5075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5-го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5-му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0.19714</cdr:x>
      <cdr:y>0</cdr:y>
    </cdr:from>
    <cdr:to>
      <cdr:x>0.83876</cdr:x>
      <cdr:y>0.0447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4030" y="0"/>
          <a:ext cx="5969182" cy="27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Неудовлетворенный запрос для 6-го кластера</a:t>
          </a:r>
        </a:p>
      </cdr:txBody>
    </cdr:sp>
  </cdr:relSizeAnchor>
  <cdr:relSizeAnchor xmlns:cdr="http://schemas.openxmlformats.org/drawingml/2006/chartDrawing">
    <cdr:from>
      <cdr:x>0.73593</cdr:x>
      <cdr:y>0.04598</cdr:y>
    </cdr:from>
    <cdr:to>
      <cdr:x>0.98063</cdr:x>
      <cdr:y>0.88115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48475" y="279418"/>
          <a:ext cx="2277194" cy="5075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/>
            <a:t>На линейчатой диаграмме представлены усреднённые значения неудовлетворённого запроса по различным аспектам качества образования</a:t>
          </a:r>
          <a:r>
            <a:rPr lang="ru-RU" sz="1000" baseline="0"/>
            <a:t> </a:t>
          </a:r>
          <a:r>
            <a:rPr lang="ru-RU" sz="1000" b="1" baseline="0"/>
            <a:t>для 6-го кластера.</a:t>
          </a:r>
          <a:endParaRPr lang="ru-RU" sz="1000" b="1"/>
        </a:p>
        <a:p xmlns:a="http://schemas.openxmlformats.org/drawingml/2006/main">
          <a:endParaRPr lang="ru-RU" sz="1000"/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Самыми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верхними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профиль неудовлетворённого запроса для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данной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организации.</a:t>
          </a:r>
          <a:endParaRPr lang="ru-RU" sz="1000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000" baseline="0">
              <a:effectLst/>
              <a:latin typeface="+mn-lt"/>
              <a:ea typeface="+mn-ea"/>
              <a:cs typeface="+mn-cs"/>
            </a:rPr>
            <a:t>Если столбец находится СПРАВА от вертикальной  линии - запрос скорре НЕУДОВЛЕТВОРЁН, чем удовлетворён, и наоборот, 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если он находится СЛЕВА от линии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запрос скорее УДОВЛЕТВОРЁН, чем не удовлетворён.</a:t>
          </a:r>
        </a:p>
        <a:p xmlns:a="http://schemas.openxmlformats.org/drawingml/2006/main">
          <a:pPr eaLnBrk="1" fontAlgn="auto" latinLnBrk="0" hangingPunct="1"/>
          <a:endParaRPr lang="ru-RU" sz="1000">
            <a:effectLst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Красный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цвет столбца означает неудовлетворённый запрос,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зелёный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- удовлетворённый</a:t>
          </a:r>
          <a:endParaRPr lang="ru-RU" sz="1000">
            <a:effectLst/>
          </a:endParaRPr>
        </a:p>
        <a:p xmlns:a="http://schemas.openxmlformats.org/drawingml/2006/main"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Розовыми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6-му кластеру.</a:t>
          </a:r>
          <a:endParaRPr lang="ru-RU" sz="1000" b="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="1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baseline="0">
              <a:effectLst/>
              <a:latin typeface="+mn-lt"/>
              <a:ea typeface="+mn-ea"/>
              <a:cs typeface="+mn-cs"/>
            </a:rPr>
            <a:t>Жёлтыми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столбцами представлен усреднённый профиль неудовлетворённог запроса по региону.</a:t>
          </a:r>
          <a:endParaRPr lang="ru-RU" sz="1000">
            <a:effectLst/>
          </a:endParaRPr>
        </a:p>
        <a:p xmlns:a="http://schemas.openxmlformats.org/drawingml/2006/main">
          <a:r>
            <a:rPr lang="ru-RU" sz="1100"/>
            <a:t>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5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7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2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1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4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2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7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CE21-DFAA-4930-9091-6CAA78121BC6}" type="datetimeFigureOut">
              <a:rPr lang="ru-RU" smtClean="0"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6802-B489-442E-80B2-24B1A465D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3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общеобразовательных организациях Ярославской области: 2023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90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Ростовский МР МОУ Кладовицкая ООШ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3175000"/>
            <a:ext cx="889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Количество респондентов: 8, из них: 8-й класс - 0, 9-й класс - 8, 10-й класс - 0, 11-й класс - 0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3810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100%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4445000"/>
            <a:ext cx="889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Просим вас обратить  внимание, что если у вас  нет опрошенных в каких-то параллелях  (школьники не приняли участие  или в вашей школе нет этих параллелей),    а  диаграмма имеется – то   на ней  будет  отсутствовать   элемент, обозначающий  обучающихся  ВАШЕЙ ШКОЛЫ, но будут значения по муниципальному району и области.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3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476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636082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8444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47666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815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67165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565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9174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0589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72853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038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6575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77481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29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856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79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269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6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454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08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119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52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1284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53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06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6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3585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254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1478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5765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37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8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27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289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4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930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094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6955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165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7256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274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505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738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40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6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372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7543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755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589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221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891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792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14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Давать хорошие знания, умения, навыки по преподаваемым  предметам
2. Формировать у обучающихся умение адекватно общаться в различных ситуациях
3. Создавать безопасные и   комфортные условия обучения 
4. Обеспечивать интересное и современное  преподавание учебных предметов педагогами
5. Учитывать в процессе  обучения  интересы и особенности каждого  обучающегося
6. Помогать  в  выборе  будущей профессии
7. Развивать у  учеников умение добиваться  запланированных результатов 
8. Обеспечивать хорошее отношение к обучающимся со стороны педагогов и администрации школы
9. Обеспечивать четкую  организацию учебных занятий и  школьного досуга
10. Поддерживать   вежливые и доброжелательные  отношения  между учениками
11. Предоставлять обучающимся возможность пользоваться различными информационными ресурсами школы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59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485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156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925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809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224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374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8397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5071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236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897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3576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137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476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0245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679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030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5483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015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9357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40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(последний слайд)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46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726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433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9566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879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842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493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586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1628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1749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234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117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506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36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8685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590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651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796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737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087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88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85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7412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529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5196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9590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936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196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8308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90605"/>
              </p:ext>
            </p:extLst>
          </p:nvPr>
        </p:nvGraphicFramePr>
        <p:xfrm>
          <a:off x="360000" y="360000"/>
          <a:ext cx="8255000" cy="606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4483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63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7502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16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86942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4871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3627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347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75496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11626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8632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4536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77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1579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5591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2870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3291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3245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73373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617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4068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1343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02687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106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4783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5374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4081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271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7301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4406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2371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281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7371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959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1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6516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6980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195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00815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449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68458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718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3261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021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7902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8893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9230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378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9287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885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0469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994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243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95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192184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5768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34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3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44385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631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1546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16686"/>
              </p:ext>
            </p:extLst>
          </p:nvPr>
        </p:nvGraphicFramePr>
        <p:xfrm>
          <a:off x="360000" y="360000"/>
          <a:ext cx="8255000" cy="606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1697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423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70853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1898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9853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438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7797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102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4151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213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528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763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13270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750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2088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13976"/>
              </p:ext>
            </p:extLst>
          </p:nvPr>
        </p:nvGraphicFramePr>
        <p:xfrm>
          <a:off x="360000" y="360000"/>
          <a:ext cx="8255000" cy="606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2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468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2639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972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14629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629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35449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099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9953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8129"/>
              </p:ext>
            </p:extLst>
          </p:nvPr>
        </p:nvGraphicFramePr>
        <p:xfrm>
          <a:off x="360000" y="360000"/>
          <a:ext cx="8255000" cy="562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1569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86898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1735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26571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8289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18860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33968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62707"/>
              </p:ext>
            </p:extLst>
          </p:nvPr>
        </p:nvGraphicFramePr>
        <p:xfrm>
          <a:off x="360000" y="360000"/>
          <a:ext cx="8255000" cy="606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48571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531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86643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8143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960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6032</Words>
  <Application>Microsoft Office PowerPoint</Application>
  <PresentationFormat>Широкоэкранный</PresentationFormat>
  <Paragraphs>818</Paragraphs>
  <Slides>105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105</vt:i4>
      </vt:variant>
    </vt:vector>
  </HeadingPairs>
  <TitlesOfParts>
    <vt:vector size="10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Швецова_СВ</cp:lastModifiedBy>
  <cp:revision>2</cp:revision>
  <dcterms:created xsi:type="dcterms:W3CDTF">2023-08-15T10:48:21Z</dcterms:created>
  <dcterms:modified xsi:type="dcterms:W3CDTF">2023-08-15T10:48:41Z</dcterms:modified>
</cp:coreProperties>
</file>